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2" r:id="rId2"/>
    <p:sldMasterId id="2147483659" r:id="rId3"/>
  </p:sldMasterIdLst>
  <p:notesMasterIdLst>
    <p:notesMasterId r:id="rId23"/>
  </p:notesMasterIdLst>
  <p:handoutMasterIdLst>
    <p:handoutMasterId r:id="rId24"/>
  </p:handoutMasterIdLst>
  <p:sldIdLst>
    <p:sldId id="314" r:id="rId4"/>
    <p:sldId id="356" r:id="rId5"/>
    <p:sldId id="351" r:id="rId6"/>
    <p:sldId id="361" r:id="rId7"/>
    <p:sldId id="368" r:id="rId8"/>
    <p:sldId id="306" r:id="rId9"/>
    <p:sldId id="357" r:id="rId10"/>
    <p:sldId id="363" r:id="rId11"/>
    <p:sldId id="359" r:id="rId12"/>
    <p:sldId id="362" r:id="rId13"/>
    <p:sldId id="350" r:id="rId14"/>
    <p:sldId id="360" r:id="rId15"/>
    <p:sldId id="358" r:id="rId16"/>
    <p:sldId id="352" r:id="rId17"/>
    <p:sldId id="364" r:id="rId18"/>
    <p:sldId id="365" r:id="rId19"/>
    <p:sldId id="366" r:id="rId20"/>
    <p:sldId id="367" r:id="rId21"/>
    <p:sldId id="308" r:id="rId22"/>
  </p:sldIdLst>
  <p:sldSz cx="9144000" cy="6858000" type="screen4x3"/>
  <p:notesSz cx="7010400" cy="9296400"/>
  <p:custDataLst>
    <p:tags r:id="rId25"/>
  </p:custDataLst>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111"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111"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111"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111"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111" charset="-128"/>
        <a:cs typeface="+mn-cs"/>
      </a:defRPr>
    </a:lvl5pPr>
    <a:lvl6pPr marL="2286000" algn="l" defTabSz="914400" rtl="0" eaLnBrk="1" latinLnBrk="0" hangingPunct="1">
      <a:defRPr kern="1200">
        <a:solidFill>
          <a:schemeClr val="tx1"/>
        </a:solidFill>
        <a:latin typeface="Arial" charset="0"/>
        <a:ea typeface="ＭＳ Ｐゴシック" pitchFamily="-111" charset="-128"/>
        <a:cs typeface="+mn-cs"/>
      </a:defRPr>
    </a:lvl6pPr>
    <a:lvl7pPr marL="2743200" algn="l" defTabSz="914400" rtl="0" eaLnBrk="1" latinLnBrk="0" hangingPunct="1">
      <a:defRPr kern="1200">
        <a:solidFill>
          <a:schemeClr val="tx1"/>
        </a:solidFill>
        <a:latin typeface="Arial" charset="0"/>
        <a:ea typeface="ＭＳ Ｐゴシック" pitchFamily="-111" charset="-128"/>
        <a:cs typeface="+mn-cs"/>
      </a:defRPr>
    </a:lvl7pPr>
    <a:lvl8pPr marL="3200400" algn="l" defTabSz="914400" rtl="0" eaLnBrk="1" latinLnBrk="0" hangingPunct="1">
      <a:defRPr kern="1200">
        <a:solidFill>
          <a:schemeClr val="tx1"/>
        </a:solidFill>
        <a:latin typeface="Arial" charset="0"/>
        <a:ea typeface="ＭＳ Ｐゴシック" pitchFamily="-111" charset="-128"/>
        <a:cs typeface="+mn-cs"/>
      </a:defRPr>
    </a:lvl8pPr>
    <a:lvl9pPr marL="3657600" algn="l" defTabSz="914400" rtl="0" eaLnBrk="1" latinLnBrk="0" hangingPunct="1">
      <a:defRPr kern="1200">
        <a:solidFill>
          <a:schemeClr val="tx1"/>
        </a:solidFill>
        <a:latin typeface="Arial" charset="0"/>
        <a:ea typeface="ＭＳ Ｐゴシック" pitchFamily="-11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cGrath, Ashley" initials="M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2730"/>
    <a:srgbClr val="E0A221"/>
    <a:srgbClr val="25408E"/>
    <a:srgbClr val="B8CCE4"/>
    <a:srgbClr val="9E9A97"/>
    <a:srgbClr val="0000FF"/>
    <a:srgbClr val="0085AD"/>
    <a:srgbClr val="58585A"/>
    <a:srgbClr val="8A0A51"/>
    <a:srgbClr val="EEEC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0" autoAdjust="0"/>
    <p:restoredTop sz="93971" autoAdjust="0"/>
  </p:normalViewPr>
  <p:slideViewPr>
    <p:cSldViewPr snapToGrid="0" snapToObjects="1">
      <p:cViewPr varScale="1">
        <p:scale>
          <a:sx n="62" d="100"/>
          <a:sy n="62" d="100"/>
        </p:scale>
        <p:origin x="1232" y="28"/>
      </p:cViewPr>
      <p:guideLst>
        <p:guide orient="horz" pos="2160"/>
        <p:guide pos="2880"/>
      </p:guideLst>
    </p:cSldViewPr>
  </p:slideViewPr>
  <p:outlineViewPr>
    <p:cViewPr>
      <p:scale>
        <a:sx n="33" d="100"/>
        <a:sy n="33" d="100"/>
      </p:scale>
      <p:origin x="0" y="0"/>
    </p:cViewPr>
  </p:outlineViewPr>
  <p:notesTextViewPr>
    <p:cViewPr>
      <p:scale>
        <a:sx n="85" d="100"/>
        <a:sy n="85" d="100"/>
      </p:scale>
      <p:origin x="0" y="0"/>
    </p:cViewPr>
  </p:notesTextViewPr>
  <p:sorterViewPr>
    <p:cViewPr varScale="1">
      <p:scale>
        <a:sx n="100" d="100"/>
        <a:sy n="100" d="100"/>
      </p:scale>
      <p:origin x="0" y="-258"/>
    </p:cViewPr>
  </p:sorterViewPr>
  <p:notesViewPr>
    <p:cSldViewPr snapToGrid="0" snapToObjects="1">
      <p:cViewPr varScale="1">
        <p:scale>
          <a:sx n="87" d="100"/>
          <a:sy n="87"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32" tIns="46216" rIns="92432" bIns="46216" rtlCol="0"/>
          <a:lstStyle>
            <a:lvl1pPr algn="l" fontAlgn="auto">
              <a:spcBef>
                <a:spcPts val="0"/>
              </a:spcBef>
              <a:spcAft>
                <a:spcPts val="0"/>
              </a:spcAft>
              <a:defRPr sz="1200" dirty="0" smtClean="0">
                <a:latin typeface="+mn-lt"/>
                <a:ea typeface="+mn-ea"/>
              </a:defRPr>
            </a:lvl1pPr>
          </a:lstStyle>
          <a:p>
            <a:pPr>
              <a:defRPr/>
            </a:pPr>
            <a:endParaRPr lang="en-US" dirty="0"/>
          </a:p>
        </p:txBody>
      </p:sp>
      <p:sp>
        <p:nvSpPr>
          <p:cNvPr id="3" name="Date Placeholder 2"/>
          <p:cNvSpPr>
            <a:spLocks noGrp="1"/>
          </p:cNvSpPr>
          <p:nvPr>
            <p:ph type="dt" sz="quarter" idx="1"/>
          </p:nvPr>
        </p:nvSpPr>
        <p:spPr>
          <a:xfrm>
            <a:off x="3970939" y="0"/>
            <a:ext cx="3037840" cy="464820"/>
          </a:xfrm>
          <a:prstGeom prst="rect">
            <a:avLst/>
          </a:prstGeom>
        </p:spPr>
        <p:txBody>
          <a:bodyPr vert="horz" wrap="square" lIns="92432" tIns="46216" rIns="92432" bIns="46216" numCol="1" anchor="t" anchorCtr="0" compatLnSpc="1">
            <a:prstTxWarp prst="textNoShape">
              <a:avLst/>
            </a:prstTxWarp>
          </a:bodyPr>
          <a:lstStyle>
            <a:lvl1pPr algn="r">
              <a:defRPr sz="1200">
                <a:latin typeface="Calibri" pitchFamily="-111" charset="0"/>
              </a:defRPr>
            </a:lvl1pPr>
          </a:lstStyle>
          <a:p>
            <a:fld id="{C462AD85-E676-4626-8524-1B675E7E225F}" type="datetime1">
              <a:rPr lang="en-US"/>
              <a:pPr/>
              <a:t>5/21/2020</a:t>
            </a:fld>
            <a:endParaRPr lang="en-US" dirty="0"/>
          </a:p>
        </p:txBody>
      </p:sp>
      <p:sp>
        <p:nvSpPr>
          <p:cNvPr id="4" name="Footer Placeholder 3"/>
          <p:cNvSpPr>
            <a:spLocks noGrp="1"/>
          </p:cNvSpPr>
          <p:nvPr>
            <p:ph type="ftr" sz="quarter" idx="2"/>
          </p:nvPr>
        </p:nvSpPr>
        <p:spPr>
          <a:xfrm>
            <a:off x="1" y="8829967"/>
            <a:ext cx="3037840" cy="464820"/>
          </a:xfrm>
          <a:prstGeom prst="rect">
            <a:avLst/>
          </a:prstGeom>
        </p:spPr>
        <p:txBody>
          <a:bodyPr vert="horz" lIns="92432" tIns="46216" rIns="92432" bIns="46216" rtlCol="0" anchor="b"/>
          <a:lstStyle>
            <a:lvl1pPr algn="l" fontAlgn="auto">
              <a:spcBef>
                <a:spcPts val="0"/>
              </a:spcBef>
              <a:spcAft>
                <a:spcPts val="0"/>
              </a:spcAft>
              <a:defRPr sz="1200" smtClean="0">
                <a:latin typeface="+mn-lt"/>
                <a:ea typeface="+mn-ea"/>
              </a:defRPr>
            </a:lvl1pPr>
          </a:lstStyle>
          <a:p>
            <a:pPr>
              <a:defRPr/>
            </a:pPr>
            <a:endParaRPr lang="en-US" dirty="0"/>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wrap="square" lIns="92432" tIns="46216" rIns="92432" bIns="46216" numCol="1" anchor="b" anchorCtr="0" compatLnSpc="1">
            <a:prstTxWarp prst="textNoShape">
              <a:avLst/>
            </a:prstTxWarp>
          </a:bodyPr>
          <a:lstStyle>
            <a:lvl1pPr algn="r">
              <a:defRPr sz="1200">
                <a:latin typeface="Calibri" pitchFamily="-111" charset="0"/>
              </a:defRPr>
            </a:lvl1pPr>
          </a:lstStyle>
          <a:p>
            <a:fld id="{B320F0B6-5E06-4907-B46F-10161FB73ADB}" type="slidenum">
              <a:rPr lang="en-US"/>
              <a:pPr/>
              <a:t>‹#›</a:t>
            </a:fld>
            <a:endParaRPr lang="en-US" dirty="0"/>
          </a:p>
        </p:txBody>
      </p:sp>
    </p:spTree>
    <p:extLst>
      <p:ext uri="{BB962C8B-B14F-4D97-AF65-F5344CB8AC3E}">
        <p14:creationId xmlns:p14="http://schemas.microsoft.com/office/powerpoint/2010/main" val="40171505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32" tIns="46216" rIns="92432" bIns="46216" rtlCol="0"/>
          <a:lstStyle>
            <a:lvl1pPr algn="l" fontAlgn="auto">
              <a:spcBef>
                <a:spcPts val="0"/>
              </a:spcBef>
              <a:spcAft>
                <a:spcPts val="0"/>
              </a:spcAft>
              <a:defRPr sz="1200" dirty="0" smtClean="0">
                <a:latin typeface="+mn-lt"/>
                <a:ea typeface="+mn-ea"/>
              </a:defRPr>
            </a:lvl1pPr>
          </a:lstStyle>
          <a:p>
            <a:pPr>
              <a:defRPr/>
            </a:pPr>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wrap="square" lIns="92432" tIns="46216" rIns="92432" bIns="46216" numCol="1" anchor="t" anchorCtr="0" compatLnSpc="1">
            <a:prstTxWarp prst="textNoShape">
              <a:avLst/>
            </a:prstTxWarp>
          </a:bodyPr>
          <a:lstStyle>
            <a:lvl1pPr algn="r">
              <a:defRPr sz="1200">
                <a:latin typeface="Calibri" pitchFamily="-111" charset="0"/>
              </a:defRPr>
            </a:lvl1pPr>
          </a:lstStyle>
          <a:p>
            <a:fld id="{E74B72E5-39A0-4B81-AB5C-D50BC5F9B1E7}" type="datetime1">
              <a:rPr lang="en-US"/>
              <a:pPr/>
              <a:t>5/21/2020</a:t>
            </a:fld>
            <a:endParaRPr lang="en-US" dirty="0"/>
          </a:p>
        </p:txBody>
      </p:sp>
      <p:sp>
        <p:nvSpPr>
          <p:cNvPr id="4" name="Slide Image Placeholder 3"/>
          <p:cNvSpPr>
            <a:spLocks noGrp="1" noRot="1" noChangeAspect="1"/>
          </p:cNvSpPr>
          <p:nvPr>
            <p:ph type="sldImg" idx="2"/>
          </p:nvPr>
        </p:nvSpPr>
        <p:spPr>
          <a:xfrm>
            <a:off x="1182688" y="696913"/>
            <a:ext cx="4646612" cy="3486150"/>
          </a:xfrm>
          <a:prstGeom prst="rect">
            <a:avLst/>
          </a:prstGeom>
          <a:noFill/>
          <a:ln w="12700">
            <a:solidFill>
              <a:prstClr val="black"/>
            </a:solidFill>
          </a:ln>
        </p:spPr>
        <p:txBody>
          <a:bodyPr vert="horz" lIns="92432" tIns="46216" rIns="92432" bIns="46216" rtlCol="0" anchor="ctr"/>
          <a:lstStyle/>
          <a:p>
            <a:pPr lvl="0"/>
            <a:endParaRPr lang="en-US" noProof="0"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2432" tIns="46216" rIns="92432" bIns="46216"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2432" tIns="46216" rIns="92432" bIns="46216" rtlCol="0" anchor="b"/>
          <a:lstStyle>
            <a:lvl1pPr algn="l" fontAlgn="auto">
              <a:spcBef>
                <a:spcPts val="0"/>
              </a:spcBef>
              <a:spcAft>
                <a:spcPts val="0"/>
              </a:spcAft>
              <a:defRPr sz="1200" smtClean="0">
                <a:latin typeface="+mn-lt"/>
                <a:ea typeface="+mn-ea"/>
              </a:defRPr>
            </a:lvl1pPr>
          </a:lstStyle>
          <a:p>
            <a:pPr>
              <a:defRPr/>
            </a:pPr>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wrap="square" lIns="92432" tIns="46216" rIns="92432" bIns="46216" numCol="1" anchor="b" anchorCtr="0" compatLnSpc="1">
            <a:prstTxWarp prst="textNoShape">
              <a:avLst/>
            </a:prstTxWarp>
          </a:bodyPr>
          <a:lstStyle>
            <a:lvl1pPr algn="r">
              <a:defRPr sz="1200">
                <a:latin typeface="Calibri" pitchFamily="-111" charset="0"/>
              </a:defRPr>
            </a:lvl1pPr>
          </a:lstStyle>
          <a:p>
            <a:fld id="{FBABF853-1CC4-491C-8BEF-92E0171C0538}" type="slidenum">
              <a:rPr lang="en-US"/>
              <a:pPr/>
              <a:t>‹#›</a:t>
            </a:fld>
            <a:endParaRPr lang="en-US" dirty="0"/>
          </a:p>
        </p:txBody>
      </p:sp>
    </p:spTree>
    <p:extLst>
      <p:ext uri="{BB962C8B-B14F-4D97-AF65-F5344CB8AC3E}">
        <p14:creationId xmlns:p14="http://schemas.microsoft.com/office/powerpoint/2010/main" val="3154475934"/>
      </p:ext>
    </p:extLst>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pitchFamily="-111" charset="-128"/>
        <a:cs typeface="+mn-cs"/>
      </a:defRPr>
    </a:lvl1pPr>
    <a:lvl2pPr marL="457200" algn="l" defTabSz="457200" rtl="0" fontAlgn="base">
      <a:spcBef>
        <a:spcPct val="30000"/>
      </a:spcBef>
      <a:spcAft>
        <a:spcPct val="0"/>
      </a:spcAft>
      <a:defRPr sz="1200" kern="1200">
        <a:solidFill>
          <a:schemeClr val="tx1"/>
        </a:solidFill>
        <a:latin typeface="+mn-lt"/>
        <a:ea typeface="ＭＳ Ｐゴシック" pitchFamily="-111" charset="-128"/>
        <a:cs typeface="+mn-cs"/>
      </a:defRPr>
    </a:lvl2pPr>
    <a:lvl3pPr marL="914400" algn="l" defTabSz="457200" rtl="0" fontAlgn="base">
      <a:spcBef>
        <a:spcPct val="30000"/>
      </a:spcBef>
      <a:spcAft>
        <a:spcPct val="0"/>
      </a:spcAft>
      <a:defRPr sz="1200" kern="1200">
        <a:solidFill>
          <a:schemeClr val="tx1"/>
        </a:solidFill>
        <a:latin typeface="+mn-lt"/>
        <a:ea typeface="ＭＳ Ｐゴシック" pitchFamily="-111" charset="-128"/>
        <a:cs typeface="+mn-cs"/>
      </a:defRPr>
    </a:lvl3pPr>
    <a:lvl4pPr marL="1371600" algn="l" defTabSz="457200" rtl="0" fontAlgn="base">
      <a:spcBef>
        <a:spcPct val="30000"/>
      </a:spcBef>
      <a:spcAft>
        <a:spcPct val="0"/>
      </a:spcAft>
      <a:defRPr sz="1200" kern="1200">
        <a:solidFill>
          <a:schemeClr val="tx1"/>
        </a:solidFill>
        <a:latin typeface="+mn-lt"/>
        <a:ea typeface="ＭＳ Ｐゴシック" pitchFamily="-111" charset="-128"/>
        <a:cs typeface="+mn-cs"/>
      </a:defRPr>
    </a:lvl4pPr>
    <a:lvl5pPr marL="1828800" algn="l" defTabSz="457200" rtl="0" fontAlgn="base">
      <a:spcBef>
        <a:spcPct val="30000"/>
      </a:spcBef>
      <a:spcAft>
        <a:spcPct val="0"/>
      </a:spcAft>
      <a:defRPr sz="1200" kern="1200">
        <a:solidFill>
          <a:schemeClr val="tx1"/>
        </a:solidFill>
        <a:latin typeface="+mn-lt"/>
        <a:ea typeface="ＭＳ Ｐゴシック" pitchFamily="-11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ABF853-1CC4-491C-8BEF-92E0171C0538}" type="slidenum">
              <a:rPr lang="en-US" smtClean="0"/>
              <a:pPr/>
              <a:t>1</a:t>
            </a:fld>
            <a:endParaRPr lang="en-US" dirty="0"/>
          </a:p>
        </p:txBody>
      </p:sp>
    </p:spTree>
    <p:extLst>
      <p:ext uri="{BB962C8B-B14F-4D97-AF65-F5344CB8AC3E}">
        <p14:creationId xmlns:p14="http://schemas.microsoft.com/office/powerpoint/2010/main" val="1745789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ABF853-1CC4-491C-8BEF-92E0171C0538}" type="slidenum">
              <a:rPr lang="en-US" smtClean="0"/>
              <a:pPr/>
              <a:t>4</a:t>
            </a:fld>
            <a:endParaRPr lang="en-US" dirty="0"/>
          </a:p>
        </p:txBody>
      </p:sp>
    </p:spTree>
    <p:extLst>
      <p:ext uri="{BB962C8B-B14F-4D97-AF65-F5344CB8AC3E}">
        <p14:creationId xmlns:p14="http://schemas.microsoft.com/office/powerpoint/2010/main" val="1658316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ＭＳ Ｐゴシック" pitchFamily="-111" charset="-128"/>
              <a:cs typeface="+mn-cs"/>
            </a:endParaRPr>
          </a:p>
          <a:p>
            <a:endParaRPr lang="en-US" sz="1200" dirty="0"/>
          </a:p>
          <a:p>
            <a:endParaRPr lang="en-US" sz="1200" dirty="0"/>
          </a:p>
          <a:p>
            <a:endParaRPr lang="en-US" baseline="0" dirty="0"/>
          </a:p>
        </p:txBody>
      </p:sp>
      <p:sp>
        <p:nvSpPr>
          <p:cNvPr id="4" name="Slide Number Placeholder 3"/>
          <p:cNvSpPr>
            <a:spLocks noGrp="1"/>
          </p:cNvSpPr>
          <p:nvPr>
            <p:ph type="sldNum" sz="quarter" idx="10"/>
          </p:nvPr>
        </p:nvSpPr>
        <p:spPr/>
        <p:txBody>
          <a:bodyPr/>
          <a:lstStyle/>
          <a:p>
            <a:fld id="{FBABF853-1CC4-491C-8BEF-92E0171C0538}" type="slidenum">
              <a:rPr lang="en-US" smtClean="0"/>
              <a:pPr/>
              <a:t>6</a:t>
            </a:fld>
            <a:endParaRPr lang="en-US" dirty="0"/>
          </a:p>
        </p:txBody>
      </p:sp>
    </p:spTree>
    <p:extLst>
      <p:ext uri="{BB962C8B-B14F-4D97-AF65-F5344CB8AC3E}">
        <p14:creationId xmlns:p14="http://schemas.microsoft.com/office/powerpoint/2010/main" val="246017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The current state and federal policy environment was built to service a more traditional school model.  The COVID-19 pandemic has highlighted the various forms of friction between what educators need to enable and empower continuity of learning and what policy encourages or allows.   Flexibilities provide relief from state and federal policies and regulations that put-up barriers.  Flexibilities allow students to keep on learning and educators to rethink and transform education, drive meaningful change, build capacity, and support student health and well-being.  </a:t>
            </a:r>
          </a:p>
        </p:txBody>
      </p:sp>
      <p:sp>
        <p:nvSpPr>
          <p:cNvPr id="4" name="Slide Number Placeholder 3"/>
          <p:cNvSpPr>
            <a:spLocks noGrp="1"/>
          </p:cNvSpPr>
          <p:nvPr>
            <p:ph type="sldNum" sz="quarter" idx="5"/>
          </p:nvPr>
        </p:nvSpPr>
        <p:spPr/>
        <p:txBody>
          <a:bodyPr/>
          <a:lstStyle/>
          <a:p>
            <a:fld id="{FBABF853-1CC4-491C-8BEF-92E0171C0538}" type="slidenum">
              <a:rPr lang="en-US" smtClean="0"/>
              <a:pPr/>
              <a:t>7</a:t>
            </a:fld>
            <a:endParaRPr lang="en-US" dirty="0"/>
          </a:p>
        </p:txBody>
      </p:sp>
    </p:spTree>
    <p:extLst>
      <p:ext uri="{BB962C8B-B14F-4D97-AF65-F5344CB8AC3E}">
        <p14:creationId xmlns:p14="http://schemas.microsoft.com/office/powerpoint/2010/main" val="24840064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base" latinLnBrk="0" hangingPunct="1">
              <a:lnSpc>
                <a:spcPct val="100000"/>
              </a:lnSpc>
              <a:spcBef>
                <a:spcPct val="30000"/>
              </a:spcBef>
              <a:spcAft>
                <a:spcPct val="0"/>
              </a:spcAft>
              <a:buClrTx/>
              <a:buSzTx/>
              <a:buFontTx/>
              <a:buNone/>
              <a:tabLst/>
              <a:defRPr/>
            </a:pPr>
            <a:r>
              <a:rPr lang="en-US" dirty="0"/>
              <a:t>Use an interactive break-out group activity to allow the task force members to identify individual perspectives and hot buttons early in the meeting!</a:t>
            </a:r>
          </a:p>
          <a:p>
            <a:endParaRPr lang="en-US" dirty="0"/>
          </a:p>
        </p:txBody>
      </p:sp>
      <p:sp>
        <p:nvSpPr>
          <p:cNvPr id="4" name="Slide Number Placeholder 3"/>
          <p:cNvSpPr>
            <a:spLocks noGrp="1"/>
          </p:cNvSpPr>
          <p:nvPr>
            <p:ph type="sldNum" sz="quarter" idx="5"/>
          </p:nvPr>
        </p:nvSpPr>
        <p:spPr/>
        <p:txBody>
          <a:bodyPr/>
          <a:lstStyle/>
          <a:p>
            <a:fld id="{FBABF853-1CC4-491C-8BEF-92E0171C0538}" type="slidenum">
              <a:rPr lang="en-US" smtClean="0"/>
              <a:pPr/>
              <a:t>10</a:t>
            </a:fld>
            <a:endParaRPr lang="en-US" dirty="0"/>
          </a:p>
        </p:txBody>
      </p:sp>
    </p:spTree>
    <p:extLst>
      <p:ext uri="{BB962C8B-B14F-4D97-AF65-F5344CB8AC3E}">
        <p14:creationId xmlns:p14="http://schemas.microsoft.com/office/powerpoint/2010/main" val="3942143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Are there any questions from</a:t>
            </a:r>
            <a:r>
              <a:rPr lang="en-US" baseline="0" dirty="0"/>
              <a:t> this presentation? </a:t>
            </a:r>
            <a:endParaRPr lang="en-US" dirty="0"/>
          </a:p>
        </p:txBody>
      </p:sp>
      <p:sp>
        <p:nvSpPr>
          <p:cNvPr id="4" name="Slide Number Placeholder 3"/>
          <p:cNvSpPr>
            <a:spLocks noGrp="1"/>
          </p:cNvSpPr>
          <p:nvPr>
            <p:ph type="sldNum" sz="quarter" idx="10"/>
          </p:nvPr>
        </p:nvSpPr>
        <p:spPr/>
        <p:txBody>
          <a:bodyPr/>
          <a:lstStyle/>
          <a:p>
            <a:fld id="{FBABF853-1CC4-491C-8BEF-92E0171C0538}" type="slidenum">
              <a:rPr lang="en-US" smtClean="0"/>
              <a:pPr/>
              <a:t>19</a:t>
            </a:fld>
            <a:endParaRPr lang="en-US" dirty="0"/>
          </a:p>
        </p:txBody>
      </p:sp>
    </p:spTree>
    <p:extLst>
      <p:ext uri="{BB962C8B-B14F-4D97-AF65-F5344CB8AC3E}">
        <p14:creationId xmlns:p14="http://schemas.microsoft.com/office/powerpoint/2010/main" val="3235495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mailto:amcgrath@mt.gov" TargetMode="Externa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Candara" panose="020E0502030303020204" pitchFamily="34" charset="0"/>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Candara" panose="020E0502030303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fld id="{8C2E5B24-686E-4C97-945D-CFFDD2F6B29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1" name="Picture 10">
            <a:extLst>
              <a:ext uri="{FF2B5EF4-FFF2-40B4-BE49-F238E27FC236}">
                <a16:creationId xmlns:a16="http://schemas.microsoft.com/office/drawing/2014/main" id="{39898F69-E5A6-41C4-90F8-C392168B509D}"/>
              </a:ext>
            </a:extLst>
          </p:cNvPr>
          <p:cNvPicPr>
            <a:picLocks noChangeAspect="1"/>
          </p:cNvPicPr>
          <p:nvPr userDrawn="1"/>
        </p:nvPicPr>
        <p:blipFill>
          <a:blip r:embed="rId2"/>
          <a:stretch>
            <a:fillRect/>
          </a:stretch>
        </p:blipFill>
        <p:spPr>
          <a:xfrm>
            <a:off x="7335079" y="46038"/>
            <a:ext cx="1808921" cy="1600200"/>
          </a:xfrm>
          <a:prstGeom prst="rect">
            <a:avLst/>
          </a:prstGeom>
        </p:spPr>
      </p:pic>
      <p:pic>
        <p:nvPicPr>
          <p:cNvPr id="8" name="Picture 7">
            <a:extLst>
              <a:ext uri="{FF2B5EF4-FFF2-40B4-BE49-F238E27FC236}">
                <a16:creationId xmlns:a16="http://schemas.microsoft.com/office/drawing/2014/main" id="{CCE76F81-1397-4110-9ECC-54B8D313D2D7}"/>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0" name="Rectangle 9">
            <a:extLst>
              <a:ext uri="{FF2B5EF4-FFF2-40B4-BE49-F238E27FC236}">
                <a16:creationId xmlns:a16="http://schemas.microsoft.com/office/drawing/2014/main" id="{C1ACC9B0-3A10-4E68-A2BC-05724A864333}"/>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0DF0AD93-122F-4EC0-95F6-D44E8B616FCB}"/>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1497783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2" name="Picture 11">
            <a:extLst>
              <a:ext uri="{FF2B5EF4-FFF2-40B4-BE49-F238E27FC236}">
                <a16:creationId xmlns:a16="http://schemas.microsoft.com/office/drawing/2014/main" id="{465E1E8E-9078-4944-BC94-2B6080D53752}"/>
              </a:ext>
            </a:extLst>
          </p:cNvPr>
          <p:cNvPicPr>
            <a:picLocks noChangeAspect="1"/>
          </p:cNvPicPr>
          <p:nvPr userDrawn="1"/>
        </p:nvPicPr>
        <p:blipFill>
          <a:blip r:embed="rId2"/>
          <a:stretch>
            <a:fillRect/>
          </a:stretch>
        </p:blipFill>
        <p:spPr>
          <a:xfrm>
            <a:off x="7290262" y="0"/>
            <a:ext cx="1836884" cy="1602841"/>
          </a:xfrm>
          <a:prstGeom prst="rect">
            <a:avLst/>
          </a:prstGeom>
        </p:spPr>
      </p:pic>
      <p:pic>
        <p:nvPicPr>
          <p:cNvPr id="8" name="Picture 7">
            <a:extLst>
              <a:ext uri="{FF2B5EF4-FFF2-40B4-BE49-F238E27FC236}">
                <a16:creationId xmlns:a16="http://schemas.microsoft.com/office/drawing/2014/main" id="{6B9F37A8-B271-4C0C-A3C3-A99D3EBF75BF}"/>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0" name="Rectangle 9">
            <a:extLst>
              <a:ext uri="{FF2B5EF4-FFF2-40B4-BE49-F238E27FC236}">
                <a16:creationId xmlns:a16="http://schemas.microsoft.com/office/drawing/2014/main" id="{6137B11E-78B7-4F84-A6F1-1660871FB2DB}"/>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15F4110D-610D-4CEA-A156-6E70C98B3727}"/>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27379726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10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3" name="Picture 12">
            <a:extLst>
              <a:ext uri="{FF2B5EF4-FFF2-40B4-BE49-F238E27FC236}">
                <a16:creationId xmlns:a16="http://schemas.microsoft.com/office/drawing/2014/main" id="{3163573B-12F6-468F-9995-EC59ACE436A2}"/>
              </a:ext>
            </a:extLst>
          </p:cNvPr>
          <p:cNvPicPr>
            <a:picLocks noChangeAspect="1"/>
          </p:cNvPicPr>
          <p:nvPr userDrawn="1"/>
        </p:nvPicPr>
        <p:blipFill>
          <a:blip r:embed="rId2"/>
          <a:stretch>
            <a:fillRect/>
          </a:stretch>
        </p:blipFill>
        <p:spPr>
          <a:xfrm>
            <a:off x="7348992" y="29412"/>
            <a:ext cx="1795008" cy="1600200"/>
          </a:xfrm>
          <a:prstGeom prst="rect">
            <a:avLst/>
          </a:prstGeom>
        </p:spPr>
      </p:pic>
      <p:pic>
        <p:nvPicPr>
          <p:cNvPr id="8" name="Picture 7">
            <a:extLst>
              <a:ext uri="{FF2B5EF4-FFF2-40B4-BE49-F238E27FC236}">
                <a16:creationId xmlns:a16="http://schemas.microsoft.com/office/drawing/2014/main" id="{9EB11D1A-9582-4C11-BF5D-4CDCC70BF99C}"/>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0" name="Rectangle 9">
            <a:extLst>
              <a:ext uri="{FF2B5EF4-FFF2-40B4-BE49-F238E27FC236}">
                <a16:creationId xmlns:a16="http://schemas.microsoft.com/office/drawing/2014/main" id="{A807B2D1-AFE8-45BF-A41F-3A617F5C3752}"/>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C545B8D9-E9D3-467E-8462-A953BD5016A7}"/>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27430634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4" name="Picture 13">
            <a:extLst>
              <a:ext uri="{FF2B5EF4-FFF2-40B4-BE49-F238E27FC236}">
                <a16:creationId xmlns:a16="http://schemas.microsoft.com/office/drawing/2014/main" id="{A4337813-F881-4376-BBF5-31423BA919BB}"/>
              </a:ext>
            </a:extLst>
          </p:cNvPr>
          <p:cNvPicPr>
            <a:picLocks noChangeAspect="1"/>
          </p:cNvPicPr>
          <p:nvPr userDrawn="1"/>
        </p:nvPicPr>
        <p:blipFill>
          <a:blip r:embed="rId2"/>
          <a:stretch>
            <a:fillRect/>
          </a:stretch>
        </p:blipFill>
        <p:spPr>
          <a:xfrm>
            <a:off x="7327178" y="40372"/>
            <a:ext cx="1816822" cy="1600200"/>
          </a:xfrm>
          <a:prstGeom prst="rect">
            <a:avLst/>
          </a:prstGeom>
        </p:spPr>
      </p:pic>
      <p:pic>
        <p:nvPicPr>
          <p:cNvPr id="8" name="Picture 7">
            <a:extLst>
              <a:ext uri="{FF2B5EF4-FFF2-40B4-BE49-F238E27FC236}">
                <a16:creationId xmlns:a16="http://schemas.microsoft.com/office/drawing/2014/main" id="{B4CBB9A2-D02E-4B4F-9EAF-B4281546D08A}"/>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0" name="Rectangle 9">
            <a:extLst>
              <a:ext uri="{FF2B5EF4-FFF2-40B4-BE49-F238E27FC236}">
                <a16:creationId xmlns:a16="http://schemas.microsoft.com/office/drawing/2014/main" id="{C2696F43-45F1-40E6-9EAA-3BD0E6DF74CB}"/>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4AAFA6FA-B14E-4235-9095-AF26F7186F27}"/>
              </a:ext>
            </a:extLst>
          </p:cNvPr>
          <p:cNvSpPr>
            <a:spLocks noGrp="1"/>
          </p:cNvSpPr>
          <p:nvPr>
            <p:ph type="sldNum" sz="quarter" idx="12"/>
          </p:nvPr>
        </p:nvSpPr>
        <p:spPr>
          <a:xfrm>
            <a:off x="7010400" y="6356349"/>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3704325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1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pic>
        <p:nvPicPr>
          <p:cNvPr id="8" name="Picture 7">
            <a:extLst>
              <a:ext uri="{FF2B5EF4-FFF2-40B4-BE49-F238E27FC236}">
                <a16:creationId xmlns:a16="http://schemas.microsoft.com/office/drawing/2014/main" id="{4829C57B-9267-4A28-AD55-792D377B94A1}"/>
              </a:ext>
            </a:extLst>
          </p:cNvPr>
          <p:cNvPicPr>
            <a:picLocks noChangeAspect="1"/>
          </p:cNvPicPr>
          <p:nvPr userDrawn="1"/>
        </p:nvPicPr>
        <p:blipFill>
          <a:blip r:embed="rId3"/>
          <a:stretch>
            <a:fillRect/>
          </a:stretch>
        </p:blipFill>
        <p:spPr>
          <a:xfrm>
            <a:off x="7260579" y="1"/>
            <a:ext cx="1883421" cy="1600200"/>
          </a:xfrm>
          <a:prstGeom prst="rect">
            <a:avLst/>
          </a:prstGeom>
        </p:spPr>
      </p:pic>
      <p:sp>
        <p:nvSpPr>
          <p:cNvPr id="10" name="Rectangle 9">
            <a:extLst>
              <a:ext uri="{FF2B5EF4-FFF2-40B4-BE49-F238E27FC236}">
                <a16:creationId xmlns:a16="http://schemas.microsoft.com/office/drawing/2014/main" id="{8F5DD440-90E8-48E3-8187-A58B54CD0684}"/>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09861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1881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F907B341-0712-4680-BC68-08ACB2A01543}"/>
              </a:ext>
            </a:extLst>
          </p:cNvPr>
          <p:cNvSpPr>
            <a:spLocks noGrp="1"/>
          </p:cNvSpPr>
          <p:nvPr>
            <p:ph type="ctrTitle" idx="4294967295"/>
          </p:nvPr>
        </p:nvSpPr>
        <p:spPr>
          <a:xfrm>
            <a:off x="276225" y="454025"/>
            <a:ext cx="8504484" cy="1470025"/>
          </a:xfrm>
        </p:spPr>
        <p:txBody>
          <a:bodyPr/>
          <a:lstStyle>
            <a:lvl1pPr>
              <a:defRPr>
                <a:latin typeface="Candara" panose="020E0502030303020204" pitchFamily="34" charset="0"/>
              </a:defRPr>
            </a:lvl1pPr>
          </a:lstStyle>
          <a:p>
            <a:r>
              <a:rPr lang="en-US" sz="5400" b="1" dirty="0">
                <a:solidFill>
                  <a:schemeClr val="tx1"/>
                </a:solidFill>
              </a:rPr>
              <a:t>Questions?</a:t>
            </a:r>
          </a:p>
        </p:txBody>
      </p:sp>
      <p:sp>
        <p:nvSpPr>
          <p:cNvPr id="12" name="Rectangle 11">
            <a:extLst>
              <a:ext uri="{FF2B5EF4-FFF2-40B4-BE49-F238E27FC236}">
                <a16:creationId xmlns:a16="http://schemas.microsoft.com/office/drawing/2014/main" id="{935AA0F6-2016-466B-95B9-D9301B7AAEE8}"/>
              </a:ext>
            </a:extLst>
          </p:cNvPr>
          <p:cNvSpPr/>
          <p:nvPr userDrawn="1"/>
        </p:nvSpPr>
        <p:spPr>
          <a:xfrm>
            <a:off x="2026797" y="3143271"/>
            <a:ext cx="5003011" cy="2031325"/>
          </a:xfrm>
          <a:prstGeom prst="rect">
            <a:avLst/>
          </a:prstGeom>
        </p:spPr>
        <p:txBody>
          <a:bodyPr wrap="square">
            <a:spAutoFit/>
          </a:bodyPr>
          <a:lstStyle/>
          <a:p>
            <a:pPr marL="0" marR="0" algn="ctr">
              <a:lnSpc>
                <a:spcPct val="105000"/>
              </a:lnSpc>
              <a:spcBef>
                <a:spcPts val="0"/>
              </a:spcBef>
              <a:spcAft>
                <a:spcPts val="0"/>
              </a:spcAft>
            </a:pPr>
            <a:r>
              <a:rPr lang="en-US" sz="2400" b="1" dirty="0">
                <a:latin typeface="Candara" panose="020E0502030303020204" pitchFamily="34" charset="0"/>
                <a:ea typeface="Times New Roman" panose="02020603050405020304" pitchFamily="18" charset="0"/>
                <a:cs typeface="Times New Roman" panose="02020603050405020304" pitchFamily="18" charset="0"/>
              </a:rPr>
              <a:t>Ashley McGrath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5000"/>
              </a:lnSpc>
              <a:spcBef>
                <a:spcPts val="0"/>
              </a:spcBef>
              <a:spcAft>
                <a:spcPts val="0"/>
              </a:spcAft>
            </a:pPr>
            <a:r>
              <a:rPr lang="en-US" sz="2400" dirty="0">
                <a:latin typeface="Candara" panose="020E0502030303020204" pitchFamily="34" charset="0"/>
                <a:ea typeface="Times New Roman" panose="02020603050405020304" pitchFamily="18" charset="0"/>
                <a:cs typeface="Times New Roman" panose="02020603050405020304" pitchFamily="18" charset="0"/>
              </a:rPr>
              <a:t>State Assessment Director</a:t>
            </a:r>
          </a:p>
          <a:p>
            <a:pPr marL="0" marR="0" algn="ctr">
              <a:lnSpc>
                <a:spcPct val="105000"/>
              </a:lnSpc>
              <a:spcBef>
                <a:spcPts val="0"/>
              </a:spcBef>
              <a:spcAft>
                <a:spcPts val="0"/>
              </a:spcAft>
            </a:pPr>
            <a:r>
              <a:rPr lang="en-US" sz="2400" dirty="0">
                <a:latin typeface="Candara" panose="020E0502030303020204" pitchFamily="34" charset="0"/>
                <a:ea typeface="Times New Roman" panose="02020603050405020304" pitchFamily="18" charset="0"/>
                <a:cs typeface="Times New Roman" panose="02020603050405020304" pitchFamily="18" charset="0"/>
              </a:rPr>
              <a:t>Montana Office of Public Instruction</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5000"/>
              </a:lnSpc>
              <a:spcBef>
                <a:spcPts val="0"/>
              </a:spcBef>
              <a:spcAft>
                <a:spcPts val="0"/>
              </a:spcAft>
              <a:buClr>
                <a:srgbClr val="C00000"/>
              </a:buClr>
              <a:buSzPts val="1000"/>
              <a:tabLst>
                <a:tab pos="457200" algn="l"/>
              </a:tabLst>
            </a:pPr>
            <a:r>
              <a:rPr lang="en-US" sz="2400" dirty="0">
                <a:latin typeface="Candara" panose="020E0502030303020204" pitchFamily="34" charset="0"/>
                <a:ea typeface="Times New Roman" panose="02020603050405020304" pitchFamily="18" charset="0"/>
                <a:cs typeface="Times New Roman" panose="02020603050405020304" pitchFamily="18" charset="0"/>
              </a:rPr>
              <a:t>Phone: 406.444.3656</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5000"/>
              </a:lnSpc>
              <a:spcBef>
                <a:spcPts val="0"/>
              </a:spcBef>
              <a:spcAft>
                <a:spcPts val="0"/>
              </a:spcAft>
              <a:buClr>
                <a:srgbClr val="C00000"/>
              </a:buClr>
              <a:buSzPts val="1000"/>
              <a:tabLst>
                <a:tab pos="457200" algn="l"/>
              </a:tabLst>
            </a:pPr>
            <a:r>
              <a:rPr lang="en-US" sz="2400" dirty="0">
                <a:latin typeface="Candara" panose="020E0502030303020204" pitchFamily="34" charset="0"/>
                <a:ea typeface="Times New Roman" panose="02020603050405020304" pitchFamily="18" charset="0"/>
                <a:cs typeface="Times New Roman" panose="02020603050405020304" pitchFamily="18" charset="0"/>
              </a:rPr>
              <a:t>E-mail: </a:t>
            </a:r>
            <a:r>
              <a:rPr lang="en-US" sz="2400" dirty="0">
                <a:latin typeface="Candara" panose="020E0502030303020204" pitchFamily="34" charset="0"/>
                <a:ea typeface="Times New Roman" panose="02020603050405020304" pitchFamily="18" charset="0"/>
                <a:cs typeface="Times New Roman" panose="02020603050405020304" pitchFamily="18" charset="0"/>
                <a:hlinkClick r:id="rId2"/>
              </a:rPr>
              <a:t>amcgrath@mt.gov</a:t>
            </a:r>
            <a:r>
              <a:rPr lang="en-US" sz="2400" dirty="0">
                <a:latin typeface="Candara" panose="020E0502030303020204" pitchFamily="34" charset="0"/>
                <a:ea typeface="Times New Roman" panose="02020603050405020304" pitchFamily="18" charset="0"/>
                <a:cs typeface="Times New Roman" panose="02020603050405020304" pitchFamily="18" charset="0"/>
              </a:rPr>
              <a:t> </a:t>
            </a:r>
          </a:p>
        </p:txBody>
      </p:sp>
      <p:sp>
        <p:nvSpPr>
          <p:cNvPr id="13" name="Rectangle 12">
            <a:extLst>
              <a:ext uri="{FF2B5EF4-FFF2-40B4-BE49-F238E27FC236}">
                <a16:creationId xmlns:a16="http://schemas.microsoft.com/office/drawing/2014/main" id="{86E6D347-039A-4233-840C-3C17BE4564DA}"/>
              </a:ext>
            </a:extLst>
          </p:cNvPr>
          <p:cNvSpPr/>
          <p:nvPr userDrawn="1"/>
        </p:nvSpPr>
        <p:spPr>
          <a:xfrm>
            <a:off x="275898" y="1970683"/>
            <a:ext cx="8504811" cy="772511"/>
          </a:xfrm>
          <a:prstGeom prst="rect">
            <a:avLst/>
          </a:prstGeom>
          <a:solidFill>
            <a:srgbClr val="C127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8280AD53-662A-40EC-905C-85BC8919F5F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057826" y="5961487"/>
            <a:ext cx="3011214" cy="759988"/>
          </a:xfrm>
          <a:prstGeom prst="rect">
            <a:avLst/>
          </a:prstGeom>
        </p:spPr>
      </p:pic>
    </p:spTree>
    <p:extLst>
      <p:ext uri="{BB962C8B-B14F-4D97-AF65-F5344CB8AC3E}">
        <p14:creationId xmlns:p14="http://schemas.microsoft.com/office/powerpoint/2010/main" val="25994881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1E29089-E4B8-44B0-ACD8-0365158AD39A}"/>
              </a:ext>
            </a:extLst>
          </p:cNvPr>
          <p:cNvSpPr/>
          <p:nvPr userDrawn="1"/>
        </p:nvSpPr>
        <p:spPr>
          <a:xfrm>
            <a:off x="304799" y="200025"/>
            <a:ext cx="8534401" cy="6362700"/>
          </a:xfrm>
          <a:prstGeom prst="rect">
            <a:avLst/>
          </a:prstGeom>
          <a:solidFill>
            <a:srgbClr val="C1273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C21DB31-3A1E-4213-8F84-B1BA08E6BB48}"/>
              </a:ext>
            </a:extLst>
          </p:cNvPr>
          <p:cNvSpPr/>
          <p:nvPr userDrawn="1"/>
        </p:nvSpPr>
        <p:spPr>
          <a:xfrm>
            <a:off x="666750" y="609601"/>
            <a:ext cx="7829550" cy="1924049"/>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20" name="Picture 19">
            <a:extLst>
              <a:ext uri="{FF2B5EF4-FFF2-40B4-BE49-F238E27FC236}">
                <a16:creationId xmlns:a16="http://schemas.microsoft.com/office/drawing/2014/main" id="{80491AA5-6E9F-45A1-AFE2-9F8937E19093}"/>
              </a:ext>
            </a:extLst>
          </p:cNvPr>
          <p:cNvPicPr>
            <a:picLocks noChangeAspect="1"/>
          </p:cNvPicPr>
          <p:nvPr userDrawn="1"/>
        </p:nvPicPr>
        <p:blipFill rotWithShape="1">
          <a:blip r:embed="rId2"/>
          <a:srcRect t="7965" b="1"/>
          <a:stretch/>
        </p:blipFill>
        <p:spPr>
          <a:xfrm>
            <a:off x="1919620" y="4324351"/>
            <a:ext cx="5323809" cy="990465"/>
          </a:xfrm>
          <a:prstGeom prst="rect">
            <a:avLst/>
          </a:prstGeom>
        </p:spPr>
      </p:pic>
    </p:spTree>
    <p:extLst>
      <p:ext uri="{BB962C8B-B14F-4D97-AF65-F5344CB8AC3E}">
        <p14:creationId xmlns:p14="http://schemas.microsoft.com/office/powerpoint/2010/main" val="23768824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chemeClr val="tx1"/>
                </a:solidFill>
              </a:defRPr>
            </a:lvl1pPr>
          </a:lstStyle>
          <a:p>
            <a:fld id="{D3AF38E6-233E-4628-AB77-37E4F8809EF6}" type="slidenum">
              <a:rPr lang="en-US" smtClean="0"/>
              <a:pPr/>
              <a:t>‹#›</a:t>
            </a:fld>
            <a:endParaRPr lang="en-US" dirty="0"/>
          </a:p>
        </p:txBody>
      </p:sp>
      <p:sp>
        <p:nvSpPr>
          <p:cNvPr id="7" name="Rectangle 6"/>
          <p:cNvSpPr/>
          <p:nvPr userDrawn="1"/>
        </p:nvSpPr>
        <p:spPr>
          <a:xfrm>
            <a:off x="1273628" y="274637"/>
            <a:ext cx="7719231" cy="1143000"/>
          </a:xfrm>
          <a:prstGeom prst="rect">
            <a:avLst/>
          </a:prstGeom>
          <a:solidFill>
            <a:srgbClr val="C12730"/>
          </a:solidFill>
          <a:ln>
            <a:noFill/>
          </a:ln>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73626" y="274638"/>
            <a:ext cx="7719233" cy="1143000"/>
          </a:xfrm>
        </p:spPr>
        <p:txBody>
          <a:bodyPr/>
          <a:lstStyle>
            <a:lvl1pPr>
              <a:defRPr>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102156" y="264999"/>
            <a:ext cx="1195807" cy="1203099"/>
          </a:xfrm>
          <a:prstGeom prst="rect">
            <a:avLst/>
          </a:prstGeom>
        </p:spPr>
      </p:pic>
    </p:spTree>
    <p:extLst>
      <p:ext uri="{BB962C8B-B14F-4D97-AF65-F5344CB8AC3E}">
        <p14:creationId xmlns:p14="http://schemas.microsoft.com/office/powerpoint/2010/main" val="2213140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7" name="Rectangle 6"/>
          <p:cNvSpPr/>
          <p:nvPr/>
        </p:nvSpPr>
        <p:spPr>
          <a:xfrm>
            <a:off x="0" y="-1"/>
            <a:ext cx="9144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defTabSz="685800" fontAlgn="auto">
              <a:spcBef>
                <a:spcPts val="0"/>
              </a:spcBef>
              <a:spcAft>
                <a:spcPts val="0"/>
              </a:spcAft>
            </a:pPr>
            <a:endParaRPr lang="en-US" dirty="0">
              <a:solidFill>
                <a:prstClr val="white"/>
              </a:solidFill>
            </a:endParaRPr>
          </a:p>
        </p:txBody>
      </p:sp>
      <p:sp>
        <p:nvSpPr>
          <p:cNvPr id="2" name="Title 1"/>
          <p:cNvSpPr>
            <a:spLocks noGrp="1"/>
          </p:cNvSpPr>
          <p:nvPr>
            <p:ph type="ctrTitle"/>
          </p:nvPr>
        </p:nvSpPr>
        <p:spPr>
          <a:xfrm>
            <a:off x="1080006" y="4960137"/>
            <a:ext cx="5092194" cy="1463040"/>
          </a:xfrm>
        </p:spPr>
        <p:txBody>
          <a:bodyPr anchor="ctr">
            <a:normAutofit/>
          </a:bodyPr>
          <a:lstStyle>
            <a:lvl1pPr algn="r">
              <a:defRPr sz="3000" spc="75" baseline="0">
                <a:solidFill>
                  <a:schemeClr val="tx1">
                    <a:lumMod val="90000"/>
                    <a:lumOff val="10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6457950" y="4960138"/>
            <a:ext cx="2400300" cy="551315"/>
          </a:xfrm>
        </p:spPr>
        <p:txBody>
          <a:bodyPr lIns="91440" rIns="91440" anchor="ctr">
            <a:normAutofit/>
          </a:bodyPr>
          <a:lstStyle>
            <a:lvl1pPr marL="0" indent="0" algn="l">
              <a:lnSpc>
                <a:spcPct val="100000"/>
              </a:lnSpc>
              <a:spcBef>
                <a:spcPts val="0"/>
              </a:spcBef>
              <a:buNone/>
              <a:defRPr sz="1350" baseline="0">
                <a:solidFill>
                  <a:schemeClr val="bg1">
                    <a:lumMod val="50000"/>
                  </a:schemeClr>
                </a:solidFill>
              </a:defRPr>
            </a:lvl1pPr>
            <a:lvl2pPr marL="342900" indent="0" algn="ctr">
              <a:buNone/>
              <a:defRPr sz="1350"/>
            </a:lvl2pPr>
            <a:lvl3pPr marL="685800" indent="0" algn="ctr">
              <a:buNone/>
              <a:defRPr sz="1350"/>
            </a:lvl3pPr>
            <a:lvl4pPr marL="1028700" indent="0" algn="ctr">
              <a:buNone/>
              <a:defRPr sz="1350"/>
            </a:lvl4pPr>
            <a:lvl5pPr marL="1371600" indent="0" algn="ctr">
              <a:buNone/>
              <a:defRPr sz="1350"/>
            </a:lvl5pPr>
            <a:lvl6pPr marL="1714500" indent="0" algn="ctr">
              <a:buNone/>
              <a:defRPr sz="1350"/>
            </a:lvl6pPr>
            <a:lvl7pPr marL="2057400" indent="0" algn="ctr">
              <a:buNone/>
              <a:defRPr sz="1350"/>
            </a:lvl7pPr>
            <a:lvl8pPr marL="2400300" indent="0" algn="ctr">
              <a:buNone/>
              <a:defRPr sz="1350"/>
            </a:lvl8pPr>
            <a:lvl9pPr marL="2743200" indent="0" algn="ctr">
              <a:buNone/>
              <a:defRPr sz="1350"/>
            </a:lvl9pPr>
          </a:lstStyle>
          <a:p>
            <a:r>
              <a:rPr lang="en-US"/>
              <a:t>Click to edit Master subtitle style</a:t>
            </a:r>
            <a:endParaRPr lang="en-US" dirty="0"/>
          </a:p>
        </p:txBody>
      </p:sp>
      <p:sp>
        <p:nvSpPr>
          <p:cNvPr id="4" name="Date Placeholder 3"/>
          <p:cNvSpPr>
            <a:spLocks noGrp="1"/>
          </p:cNvSpPr>
          <p:nvPr>
            <p:ph type="dt" sz="half" idx="10"/>
          </p:nvPr>
        </p:nvSpPr>
        <p:spPr>
          <a:xfrm>
            <a:off x="1080006" y="6470704"/>
            <a:ext cx="1615607" cy="274320"/>
          </a:xfrm>
        </p:spPr>
        <p:txBody>
          <a:bodyPr/>
          <a:lstStyle>
            <a:lvl1pPr algn="l">
              <a:defRPr baseline="0">
                <a:solidFill>
                  <a:schemeClr val="bg1">
                    <a:lumMod val="65000"/>
                  </a:schemeClr>
                </a:solidFill>
              </a:defRPr>
            </a:lvl1pPr>
          </a:lstStyle>
          <a:p>
            <a:r>
              <a:rPr lang="en-US" dirty="0">
                <a:solidFill>
                  <a:prstClr val="white">
                    <a:lumMod val="65000"/>
                  </a:prstClr>
                </a:solidFill>
              </a:rPr>
              <a:t>May 5, 2016</a:t>
            </a:r>
          </a:p>
        </p:txBody>
      </p:sp>
      <p:sp>
        <p:nvSpPr>
          <p:cNvPr id="5" name="Footer Placeholder 4"/>
          <p:cNvSpPr>
            <a:spLocks noGrp="1"/>
          </p:cNvSpPr>
          <p:nvPr>
            <p:ph type="ftr" sz="quarter" idx="11"/>
          </p:nvPr>
        </p:nvSpPr>
        <p:spPr/>
        <p:txBody>
          <a:bodyPr/>
          <a:lstStyle>
            <a:lvl1pPr>
              <a:defRPr baseline="0">
                <a:solidFill>
                  <a:schemeClr val="bg1">
                    <a:lumMod val="65000"/>
                  </a:schemeClr>
                </a:solidFill>
              </a:defRPr>
            </a:lvl1pPr>
          </a:lstStyle>
          <a:p>
            <a:endParaRPr lang="en-US" dirty="0">
              <a:solidFill>
                <a:prstClr val="white">
                  <a:lumMod val="65000"/>
                </a:prstClr>
              </a:solidFill>
            </a:endParaRPr>
          </a:p>
        </p:txBody>
      </p:sp>
      <p:sp>
        <p:nvSpPr>
          <p:cNvPr id="6" name="Slide Number Placeholder 5"/>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solidFill>
                  <a:prstClr val="white">
                    <a:lumMod val="65000"/>
                  </a:prstClr>
                </a:solidFill>
              </a:rPr>
              <a:pPr/>
              <a:t>‹#›</a:t>
            </a:fld>
            <a:endParaRPr lang="en-US" dirty="0">
              <a:solidFill>
                <a:prstClr val="white">
                  <a:lumMod val="65000"/>
                </a:prstClr>
              </a:solidFill>
            </a:endParaRPr>
          </a:p>
        </p:txBody>
      </p:sp>
      <p:cxnSp>
        <p:nvCxnSpPr>
          <p:cNvPr id="8" name="Straight Connector 7"/>
          <p:cNvCxnSpPr/>
          <p:nvPr/>
        </p:nvCxnSpPr>
        <p:spPr>
          <a:xfrm flipV="1">
            <a:off x="6290132" y="5264106"/>
            <a:ext cx="0" cy="91440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Rectangle 12"/>
          <p:cNvSpPr/>
          <p:nvPr userDrawn="1"/>
        </p:nvSpPr>
        <p:spPr>
          <a:xfrm>
            <a:off x="0" y="0"/>
            <a:ext cx="9144000" cy="4572000"/>
          </a:xfrm>
          <a:prstGeom prst="rect">
            <a:avLst/>
          </a:prstGeom>
          <a:solidFill>
            <a:srgbClr val="58585A"/>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62850" y="6092977"/>
            <a:ext cx="1295400" cy="330200"/>
          </a:xfrm>
          <a:prstGeom prst="rect">
            <a:avLst/>
          </a:prstGeom>
        </p:spPr>
      </p:pic>
      <p:sp>
        <p:nvSpPr>
          <p:cNvPr id="9" name="Rectangle 8"/>
          <p:cNvSpPr/>
          <p:nvPr userDrawn="1"/>
        </p:nvSpPr>
        <p:spPr>
          <a:xfrm>
            <a:off x="0" y="-1"/>
            <a:ext cx="9144000" cy="4343401"/>
          </a:xfrm>
          <a:prstGeom prst="rect">
            <a:avLst/>
          </a:prstGeom>
          <a:solidFill>
            <a:srgbClr val="C127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pPr>
            <a:endParaRPr lang="en-US" dirty="0">
              <a:solidFill>
                <a:prstClr val="white"/>
              </a:solidFill>
            </a:endParaRPr>
          </a:p>
        </p:txBody>
      </p:sp>
    </p:spTree>
    <p:extLst>
      <p:ext uri="{BB962C8B-B14F-4D97-AF65-F5344CB8AC3E}">
        <p14:creationId xmlns:p14="http://schemas.microsoft.com/office/powerpoint/2010/main" val="445449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chemeClr val="tx1"/>
                </a:solidFill>
              </a:defRPr>
            </a:lvl1pPr>
          </a:lstStyle>
          <a:p>
            <a:fld id="{D3AF38E6-233E-4628-AB77-37E4F8809EF6}" type="slidenum">
              <a:rPr lang="en-US" smtClean="0"/>
              <a:pPr/>
              <a:t>‹#›</a:t>
            </a:fld>
            <a:endParaRPr lang="en-US" dirty="0"/>
          </a:p>
        </p:txBody>
      </p:sp>
      <p:sp>
        <p:nvSpPr>
          <p:cNvPr id="7" name="Rectangle 6"/>
          <p:cNvSpPr/>
          <p:nvPr userDrawn="1"/>
        </p:nvSpPr>
        <p:spPr>
          <a:xfrm>
            <a:off x="1273628" y="274637"/>
            <a:ext cx="7719231" cy="1143000"/>
          </a:xfrm>
          <a:prstGeom prst="rect">
            <a:avLst/>
          </a:prstGeom>
          <a:solidFill>
            <a:srgbClr val="C12730"/>
          </a:solidFill>
          <a:ln>
            <a:no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73626" y="274638"/>
            <a:ext cx="7719233" cy="1143000"/>
          </a:xfrm>
        </p:spPr>
        <p:txBody>
          <a:bodyPr/>
          <a:lstStyle>
            <a:lvl1pPr>
              <a:defRPr>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102156" y="264999"/>
            <a:ext cx="1195807" cy="1203099"/>
          </a:xfrm>
          <a:prstGeom prst="rect">
            <a:avLst/>
          </a:prstGeom>
        </p:spPr>
      </p:pic>
      <p:pic>
        <p:nvPicPr>
          <p:cNvPr id="8" name="Picture 7">
            <a:extLst>
              <a:ext uri="{FF2B5EF4-FFF2-40B4-BE49-F238E27FC236}">
                <a16:creationId xmlns:a16="http://schemas.microsoft.com/office/drawing/2014/main" id="{DDCE73BB-1D19-46DF-A75B-678A67DD1B19}"/>
              </a:ext>
            </a:extLst>
          </p:cNvPr>
          <p:cNvPicPr>
            <a:picLocks noChangeAspect="1"/>
          </p:cNvPicPr>
          <p:nvPr userDrawn="1"/>
        </p:nvPicPr>
        <p:blipFill>
          <a:blip r:embed="rId3"/>
          <a:stretch>
            <a:fillRect/>
          </a:stretch>
        </p:blipFill>
        <p:spPr>
          <a:xfrm>
            <a:off x="3708203" y="6472128"/>
            <a:ext cx="1727594" cy="330275"/>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E3310-ECCE-45AF-8AA3-3916049A44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99B567-6894-4660-8FEB-4E306CA913C1}"/>
              </a:ext>
            </a:extLst>
          </p:cNvPr>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C0BCE40-4A5E-463B-BD06-5FA59C45F85C}"/>
              </a:ext>
            </a:extLst>
          </p:cNvPr>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07F3433-B895-4015-8EEA-EC0C6232CBEC}"/>
              </a:ext>
            </a:extLst>
          </p:cNvPr>
          <p:cNvSpPr>
            <a:spLocks noGrp="1"/>
          </p:cNvSpPr>
          <p:nvPr>
            <p:ph type="dt" sz="half" idx="10"/>
          </p:nvPr>
        </p:nvSpPr>
        <p:spPr/>
        <p:txBody>
          <a:bodyPr/>
          <a:lstStyle/>
          <a:p>
            <a:r>
              <a:rPr lang="en-US" dirty="0"/>
              <a:t>May 5, 2016</a:t>
            </a:r>
          </a:p>
        </p:txBody>
      </p:sp>
      <p:sp>
        <p:nvSpPr>
          <p:cNvPr id="6" name="Footer Placeholder 5">
            <a:extLst>
              <a:ext uri="{FF2B5EF4-FFF2-40B4-BE49-F238E27FC236}">
                <a16:creationId xmlns:a16="http://schemas.microsoft.com/office/drawing/2014/main" id="{5FA8CB9D-95AB-4744-9248-3533E205C54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4C845FB-5479-4CF0-872F-D88334025CB9}"/>
              </a:ext>
            </a:extLst>
          </p:cNvPr>
          <p:cNvSpPr>
            <a:spLocks noGrp="1"/>
          </p:cNvSpPr>
          <p:nvPr>
            <p:ph type="sldNum" sz="quarter" idx="12"/>
          </p:nvPr>
        </p:nvSpPr>
        <p:spPr/>
        <p:txBody>
          <a:bodyPr/>
          <a:lstStyle/>
          <a:p>
            <a:fld id="{B824FC13-3366-4ED4-9168-1237EA23A349}" type="slidenum">
              <a:rPr lang="en-US" smtClean="0"/>
              <a:t>‹#›</a:t>
            </a:fld>
            <a:endParaRPr lang="en-US" dirty="0"/>
          </a:p>
        </p:txBody>
      </p:sp>
    </p:spTree>
    <p:extLst>
      <p:ext uri="{BB962C8B-B14F-4D97-AF65-F5344CB8AC3E}">
        <p14:creationId xmlns:p14="http://schemas.microsoft.com/office/powerpoint/2010/main" val="41788898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76D0C8-8FF8-4628-8550-92FA0EE0DF85}"/>
              </a:ext>
            </a:extLst>
          </p:cNvPr>
          <p:cNvSpPr>
            <a:spLocks noGrp="1"/>
          </p:cNvSpPr>
          <p:nvPr>
            <p:ph type="dt" sz="half" idx="10"/>
          </p:nvPr>
        </p:nvSpPr>
        <p:spPr/>
        <p:txBody>
          <a:bodyPr/>
          <a:lstStyle/>
          <a:p>
            <a:r>
              <a:rPr lang="en-US" dirty="0"/>
              <a:t>May 5, 2016</a:t>
            </a:r>
          </a:p>
        </p:txBody>
      </p:sp>
      <p:sp>
        <p:nvSpPr>
          <p:cNvPr id="3" name="Footer Placeholder 2">
            <a:extLst>
              <a:ext uri="{FF2B5EF4-FFF2-40B4-BE49-F238E27FC236}">
                <a16:creationId xmlns:a16="http://schemas.microsoft.com/office/drawing/2014/main" id="{B81A71B0-656C-4148-8B88-81980102FB6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351ACE1-E3F3-4905-A959-4A7C86BD28F6}"/>
              </a:ext>
            </a:extLst>
          </p:cNvPr>
          <p:cNvSpPr>
            <a:spLocks noGrp="1"/>
          </p:cNvSpPr>
          <p:nvPr>
            <p:ph type="sldNum" sz="quarter" idx="12"/>
          </p:nvPr>
        </p:nvSpPr>
        <p:spPr/>
        <p:txBody>
          <a:bodyPr/>
          <a:lstStyle/>
          <a:p>
            <a:fld id="{B824FC13-3366-4ED4-9168-1237EA23A349}" type="slidenum">
              <a:rPr lang="en-US" smtClean="0"/>
              <a:t>‹#›</a:t>
            </a:fld>
            <a:endParaRPr lang="en-US" dirty="0"/>
          </a:p>
        </p:txBody>
      </p:sp>
    </p:spTree>
    <p:extLst>
      <p:ext uri="{BB962C8B-B14F-4D97-AF65-F5344CB8AC3E}">
        <p14:creationId xmlns:p14="http://schemas.microsoft.com/office/powerpoint/2010/main" val="27621008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363287" y="1295174"/>
            <a:ext cx="7629572" cy="514456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1376513" y="6481869"/>
            <a:ext cx="2133600" cy="365125"/>
          </a:xfrm>
        </p:spPr>
        <p:txBody>
          <a:bodyPr/>
          <a:lstStyle>
            <a:lvl1pPr>
              <a:defRPr sz="1400">
                <a:latin typeface="+mn-lt"/>
              </a:defRPr>
            </a:lvl1pPr>
          </a:lstStyle>
          <a:p>
            <a:r>
              <a:rPr lang="en-US" dirty="0"/>
              <a:t>May 5, 2016</a:t>
            </a:r>
          </a:p>
        </p:txBody>
      </p:sp>
      <p:sp>
        <p:nvSpPr>
          <p:cNvPr id="6" name="Slide Number Placeholder 5"/>
          <p:cNvSpPr>
            <a:spLocks noGrp="1"/>
          </p:cNvSpPr>
          <p:nvPr>
            <p:ph type="sldNum" sz="quarter" idx="12"/>
          </p:nvPr>
        </p:nvSpPr>
        <p:spPr>
          <a:xfrm>
            <a:off x="6859259" y="6481869"/>
            <a:ext cx="2133600" cy="365125"/>
          </a:xfrm>
          <a:prstGeom prst="rect">
            <a:avLst/>
          </a:prstGeom>
        </p:spPr>
        <p:txBody>
          <a:bodyPr/>
          <a:lstStyle>
            <a:lvl1pPr>
              <a:defRPr sz="1400">
                <a:solidFill>
                  <a:schemeClr val="tx1"/>
                </a:solidFill>
                <a:latin typeface="+mn-lt"/>
              </a:defRPr>
            </a:lvl1pPr>
          </a:lstStyle>
          <a:p>
            <a:fld id="{D3AF38E6-233E-4628-AB77-37E4F8809EF6}" type="slidenum">
              <a:rPr lang="en-US" smtClean="0"/>
              <a:pPr/>
              <a:t>‹#›</a:t>
            </a:fld>
            <a:endParaRPr lang="en-US" dirty="0"/>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8007560" y="92075"/>
            <a:ext cx="1195807" cy="1203099"/>
          </a:xfrm>
          <a:prstGeom prst="rect">
            <a:avLst/>
          </a:prstGeom>
        </p:spPr>
      </p:pic>
      <p:pic>
        <p:nvPicPr>
          <p:cNvPr id="10" name="Picture 9"/>
          <p:cNvPicPr>
            <a:picLocks noChangeAspect="1"/>
          </p:cNvPicPr>
          <p:nvPr userDrawn="1"/>
        </p:nvPicPr>
        <p:blipFill>
          <a:blip r:embed="rId3">
            <a:clrChange>
              <a:clrFrom>
                <a:srgbClr val="FFFFFF"/>
              </a:clrFrom>
              <a:clrTo>
                <a:srgbClr val="FFFFFF">
                  <a:alpha val="0"/>
                </a:srgbClr>
              </a:clrTo>
            </a:clrChange>
          </a:blip>
          <a:stretch>
            <a:fillRect/>
          </a:stretch>
        </p:blipFill>
        <p:spPr>
          <a:xfrm>
            <a:off x="4127015" y="6529328"/>
            <a:ext cx="1987259" cy="317666"/>
          </a:xfrm>
          <a:prstGeom prst="rect">
            <a:avLst/>
          </a:prstGeom>
        </p:spPr>
      </p:pic>
      <p:sp>
        <p:nvSpPr>
          <p:cNvPr id="15" name="Title 1">
            <a:extLst>
              <a:ext uri="{FF2B5EF4-FFF2-40B4-BE49-F238E27FC236}">
                <a16:creationId xmlns:a16="http://schemas.microsoft.com/office/drawing/2014/main" id="{931F5003-7831-42C1-B971-7D37B4EA5465}"/>
              </a:ext>
            </a:extLst>
          </p:cNvPr>
          <p:cNvSpPr>
            <a:spLocks noGrp="1"/>
          </p:cNvSpPr>
          <p:nvPr>
            <p:ph type="title"/>
          </p:nvPr>
        </p:nvSpPr>
        <p:spPr>
          <a:xfrm>
            <a:off x="1363287" y="131046"/>
            <a:ext cx="6518800" cy="1143000"/>
          </a:xfrm>
        </p:spPr>
        <p:txBody>
          <a:bodyPr/>
          <a:lstStyle>
            <a:lvl1pPr algn="l">
              <a:defRPr>
                <a:solidFill>
                  <a:srgbClr val="C12730"/>
                </a:solidFill>
                <a:latin typeface="+mj-lt"/>
              </a:defRPr>
            </a:lvl1pPr>
          </a:lstStyle>
          <a:p>
            <a:r>
              <a:rPr lang="en-US" dirty="0"/>
              <a:t>Click to edit Master title style</a:t>
            </a:r>
          </a:p>
        </p:txBody>
      </p:sp>
      <p:cxnSp>
        <p:nvCxnSpPr>
          <p:cNvPr id="11" name="Straight Connector 10">
            <a:extLst>
              <a:ext uri="{FF2B5EF4-FFF2-40B4-BE49-F238E27FC236}">
                <a16:creationId xmlns:a16="http://schemas.microsoft.com/office/drawing/2014/main" id="{D9CC56E6-205D-4854-BCC5-C7B038AFE3AF}"/>
              </a:ext>
            </a:extLst>
          </p:cNvPr>
          <p:cNvCxnSpPr>
            <a:cxnSpLocks/>
          </p:cNvCxnSpPr>
          <p:nvPr userDrawn="1"/>
        </p:nvCxnSpPr>
        <p:spPr>
          <a:xfrm>
            <a:off x="1363287" y="1213660"/>
            <a:ext cx="7604633" cy="0"/>
          </a:xfrm>
          <a:prstGeom prst="line">
            <a:avLst/>
          </a:prstGeom>
          <a:ln w="38100">
            <a:solidFill>
              <a:srgbClr val="C12730"/>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5947C563-E798-431E-BDE8-DF0A9734DE6D}"/>
              </a:ext>
            </a:extLst>
          </p:cNvPr>
          <p:cNvCxnSpPr>
            <a:cxnSpLocks/>
          </p:cNvCxnSpPr>
          <p:nvPr userDrawn="1"/>
        </p:nvCxnSpPr>
        <p:spPr>
          <a:xfrm>
            <a:off x="1363287" y="6517893"/>
            <a:ext cx="7604633" cy="0"/>
          </a:xfrm>
          <a:prstGeom prst="line">
            <a:avLst/>
          </a:prstGeom>
          <a:ln w="38100">
            <a:solidFill>
              <a:srgbClr val="C1273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27491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chemeClr val="tx1"/>
                </a:solidFill>
              </a:defRPr>
            </a:lvl1pPr>
          </a:lstStyle>
          <a:p>
            <a:fld id="{D3AF38E6-233E-4628-AB77-37E4F8809EF6}" type="slidenum">
              <a:rPr lang="en-US" smtClean="0"/>
              <a:pPr/>
              <a:t>‹#›</a:t>
            </a:fld>
            <a:endParaRPr lang="en-US" dirty="0"/>
          </a:p>
        </p:txBody>
      </p:sp>
      <p:sp>
        <p:nvSpPr>
          <p:cNvPr id="7" name="Rectangle 6"/>
          <p:cNvSpPr/>
          <p:nvPr userDrawn="1"/>
        </p:nvSpPr>
        <p:spPr>
          <a:xfrm>
            <a:off x="1273628" y="274637"/>
            <a:ext cx="7719231" cy="1143000"/>
          </a:xfrm>
          <a:prstGeom prst="rect">
            <a:avLst/>
          </a:prstGeom>
          <a:solidFill>
            <a:srgbClr val="C12730"/>
          </a:solidFill>
          <a:ln>
            <a:no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73626" y="274638"/>
            <a:ext cx="7719233" cy="1143000"/>
          </a:xfrm>
        </p:spPr>
        <p:txBody>
          <a:bodyPr/>
          <a:lstStyle>
            <a:lvl1pPr>
              <a:defRPr>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102156" y="264999"/>
            <a:ext cx="1195807" cy="1203099"/>
          </a:xfrm>
          <a:prstGeom prst="rect">
            <a:avLst/>
          </a:prstGeom>
        </p:spPr>
      </p:pic>
    </p:spTree>
    <p:extLst>
      <p:ext uri="{BB962C8B-B14F-4D97-AF65-F5344CB8AC3E}">
        <p14:creationId xmlns:p14="http://schemas.microsoft.com/office/powerpoint/2010/main" val="1002935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5557652"/>
            <a:ext cx="8229599" cy="698685"/>
          </a:xfrm>
        </p:spPr>
        <p:txBody>
          <a:bodyPr/>
          <a:lstStyle>
            <a:lvl1pPr marL="0" indent="0" algn="ctr">
              <a:buNone/>
              <a:defRPr sz="2400">
                <a:solidFill>
                  <a:schemeClr val="tx1"/>
                </a:solidFill>
                <a:latin typeface="Candara" panose="020E0502030303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fld id="{8C2E5B24-686E-4C97-945D-CFFDD2F6B298}" type="slidenum">
              <a:rPr lang="en-US" smtClean="0"/>
              <a:pPr/>
              <a:t>‹#›</a:t>
            </a:fld>
            <a:endParaRPr lang="en-US" dirty="0"/>
          </a:p>
        </p:txBody>
      </p:sp>
      <p:sp>
        <p:nvSpPr>
          <p:cNvPr id="7" name="Rectangle 6">
            <a:extLst>
              <a:ext uri="{FF2B5EF4-FFF2-40B4-BE49-F238E27FC236}">
                <a16:creationId xmlns:a16="http://schemas.microsoft.com/office/drawing/2014/main" id="{577D20AE-F6DC-43A1-9407-260BF70AAC70}"/>
              </a:ext>
            </a:extLst>
          </p:cNvPr>
          <p:cNvSpPr/>
          <p:nvPr userDrawn="1"/>
        </p:nvSpPr>
        <p:spPr>
          <a:xfrm>
            <a:off x="0" y="2672184"/>
            <a:ext cx="9144000" cy="2332141"/>
          </a:xfrm>
          <a:prstGeom prst="rect">
            <a:avLst/>
          </a:prstGeom>
          <a:solidFill>
            <a:srgbClr val="58585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Subtitle 2">
            <a:extLst>
              <a:ext uri="{FF2B5EF4-FFF2-40B4-BE49-F238E27FC236}">
                <a16:creationId xmlns:a16="http://schemas.microsoft.com/office/drawing/2014/main" id="{EDFAADA0-96A0-49B9-991D-362CC459DEA5}"/>
              </a:ext>
            </a:extLst>
          </p:cNvPr>
          <p:cNvSpPr txBox="1">
            <a:spLocks/>
          </p:cNvSpPr>
          <p:nvPr userDrawn="1"/>
        </p:nvSpPr>
        <p:spPr bwMode="auto">
          <a:xfrm>
            <a:off x="1434645" y="5969507"/>
            <a:ext cx="6923933"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pitchFamily="-111" charset="-128"/>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pitchFamily="-111"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pitchFamily="-111"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dirty="0">
                <a:solidFill>
                  <a:schemeClr val="bg1"/>
                </a:solidFill>
              </a:rPr>
              <a:t>Ashley McGrath, Assessment Director</a:t>
            </a:r>
          </a:p>
        </p:txBody>
      </p:sp>
      <p:sp>
        <p:nvSpPr>
          <p:cNvPr id="16" name="Title 15">
            <a:extLst>
              <a:ext uri="{FF2B5EF4-FFF2-40B4-BE49-F238E27FC236}">
                <a16:creationId xmlns:a16="http://schemas.microsoft.com/office/drawing/2014/main" id="{D1C5EC57-7C48-47AC-9040-584E9B7DE670}"/>
              </a:ext>
            </a:extLst>
          </p:cNvPr>
          <p:cNvSpPr>
            <a:spLocks noGrp="1"/>
          </p:cNvSpPr>
          <p:nvPr>
            <p:ph type="title"/>
          </p:nvPr>
        </p:nvSpPr>
        <p:spPr>
          <a:xfrm>
            <a:off x="358856" y="2963006"/>
            <a:ext cx="8440760" cy="1824194"/>
          </a:xfrm>
        </p:spPr>
        <p:txBody>
          <a:bodyPr/>
          <a:lstStyle>
            <a:lvl1pPr>
              <a:defRPr sz="4400" b="1">
                <a:solidFill>
                  <a:schemeClr val="bg1"/>
                </a:solidFill>
                <a:latin typeface="Candara" panose="020E0502030303020204" pitchFamily="34" charset="0"/>
              </a:defRPr>
            </a:lvl1pPr>
          </a:lstStyle>
          <a:p>
            <a:r>
              <a:rPr lang="en-US" dirty="0"/>
              <a:t>Click to edit Master title style</a:t>
            </a:r>
          </a:p>
        </p:txBody>
      </p:sp>
      <p:pic>
        <p:nvPicPr>
          <p:cNvPr id="18" name="Picture 17" descr="A close up of a sign&#10;&#10;Description automatically generated">
            <a:extLst>
              <a:ext uri="{FF2B5EF4-FFF2-40B4-BE49-F238E27FC236}">
                <a16:creationId xmlns:a16="http://schemas.microsoft.com/office/drawing/2014/main" id="{6321DF35-AFFA-4234-9166-D6C36760E9D7}"/>
              </a:ext>
            </a:extLst>
          </p:cNvPr>
          <p:cNvPicPr>
            <a:picLocks noChangeAspect="1"/>
          </p:cNvPicPr>
          <p:nvPr userDrawn="1"/>
        </p:nvPicPr>
        <p:blipFill rotWithShape="1">
          <a:blip r:embed="rId2"/>
          <a:srcRect l="10410" t="4171" r="10540" b="27444"/>
          <a:stretch/>
        </p:blipFill>
        <p:spPr>
          <a:xfrm>
            <a:off x="441121" y="171036"/>
            <a:ext cx="2216725" cy="1758842"/>
          </a:xfrm>
          <a:prstGeom prst="rect">
            <a:avLst/>
          </a:prstGeom>
        </p:spPr>
      </p:pic>
      <p:sp>
        <p:nvSpPr>
          <p:cNvPr id="21" name="TextBox 20">
            <a:extLst>
              <a:ext uri="{FF2B5EF4-FFF2-40B4-BE49-F238E27FC236}">
                <a16:creationId xmlns:a16="http://schemas.microsoft.com/office/drawing/2014/main" id="{36DC94AE-DE3F-4BF4-B878-054B9A277042}"/>
              </a:ext>
            </a:extLst>
          </p:cNvPr>
          <p:cNvSpPr txBox="1"/>
          <p:nvPr userDrawn="1"/>
        </p:nvSpPr>
        <p:spPr>
          <a:xfrm>
            <a:off x="2479721" y="753252"/>
            <a:ext cx="6392879" cy="1631216"/>
          </a:xfrm>
          <a:prstGeom prst="rect">
            <a:avLst/>
          </a:prstGeom>
          <a:noFill/>
        </p:spPr>
        <p:txBody>
          <a:bodyPr wrap="square" rtlCol="0">
            <a:spAutoFit/>
          </a:bodyPr>
          <a:lstStyle/>
          <a:p>
            <a:r>
              <a:rPr lang="en-US" sz="6000" b="1" dirty="0">
                <a:solidFill>
                  <a:srgbClr val="58585A"/>
                </a:solidFill>
                <a:latin typeface="Candara" panose="020E0502030303020204" pitchFamily="34" charset="0"/>
              </a:rPr>
              <a:t>Montana</a:t>
            </a:r>
            <a:r>
              <a:rPr lang="en-US" sz="4000" dirty="0">
                <a:latin typeface="Candara" panose="020E0502030303020204" pitchFamily="34" charset="0"/>
              </a:rPr>
              <a:t> </a:t>
            </a:r>
          </a:p>
          <a:p>
            <a:r>
              <a:rPr lang="en-US" sz="4000" b="1" dirty="0">
                <a:solidFill>
                  <a:srgbClr val="C12730"/>
                </a:solidFill>
                <a:latin typeface="Candara" panose="020E0502030303020204" pitchFamily="34" charset="0"/>
              </a:rPr>
              <a:t>Office of Public Instruction</a:t>
            </a:r>
          </a:p>
        </p:txBody>
      </p:sp>
      <p:sp>
        <p:nvSpPr>
          <p:cNvPr id="23" name="Rectangle 22">
            <a:extLst>
              <a:ext uri="{FF2B5EF4-FFF2-40B4-BE49-F238E27FC236}">
                <a16:creationId xmlns:a16="http://schemas.microsoft.com/office/drawing/2014/main" id="{42327C31-B2F0-4EB4-97F8-00A168A0DFE9}"/>
              </a:ext>
            </a:extLst>
          </p:cNvPr>
          <p:cNvSpPr/>
          <p:nvPr userDrawn="1"/>
        </p:nvSpPr>
        <p:spPr>
          <a:xfrm>
            <a:off x="551369" y="1844454"/>
            <a:ext cx="1925782" cy="376246"/>
          </a:xfrm>
          <a:prstGeom prst="rect">
            <a:avLst/>
          </a:prstGeom>
          <a:solidFill>
            <a:srgbClr val="C1273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3026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chemeClr val="tx1"/>
                </a:solidFill>
              </a:defRPr>
            </a:lvl1pPr>
          </a:lstStyle>
          <a:p>
            <a:fld id="{D3AF38E6-233E-4628-AB77-37E4F8809EF6}" type="slidenum">
              <a:rPr lang="en-US" smtClean="0"/>
              <a:pPr/>
              <a:t>‹#›</a:t>
            </a:fld>
            <a:endParaRPr lang="en-US" dirty="0"/>
          </a:p>
        </p:txBody>
      </p:sp>
      <p:sp>
        <p:nvSpPr>
          <p:cNvPr id="7" name="Rectangle 6"/>
          <p:cNvSpPr/>
          <p:nvPr userDrawn="1"/>
        </p:nvSpPr>
        <p:spPr>
          <a:xfrm>
            <a:off x="160668" y="1466850"/>
            <a:ext cx="8860766" cy="117135"/>
          </a:xfrm>
          <a:prstGeom prst="rect">
            <a:avLst/>
          </a:prstGeom>
          <a:solidFill>
            <a:srgbClr val="C127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3151" y="274638"/>
            <a:ext cx="7719233" cy="1143000"/>
          </a:xfrm>
        </p:spPr>
        <p:txBody>
          <a:bodyPr/>
          <a:lstStyle>
            <a:lvl1pPr algn="l">
              <a:defRPr>
                <a:solidFill>
                  <a:srgbClr val="C12730"/>
                </a:solidFill>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102156" y="198324"/>
            <a:ext cx="1195807" cy="1203099"/>
          </a:xfrm>
          <a:prstGeom prst="rect">
            <a:avLst/>
          </a:prstGeom>
        </p:spPr>
      </p:pic>
      <p:pic>
        <p:nvPicPr>
          <p:cNvPr id="8" name="Picture 7">
            <a:extLst>
              <a:ext uri="{FF2B5EF4-FFF2-40B4-BE49-F238E27FC236}">
                <a16:creationId xmlns:a16="http://schemas.microsoft.com/office/drawing/2014/main" id="{DDCE73BB-1D19-46DF-A75B-678A67DD1B19}"/>
              </a:ext>
            </a:extLst>
          </p:cNvPr>
          <p:cNvPicPr>
            <a:picLocks noChangeAspect="1"/>
          </p:cNvPicPr>
          <p:nvPr userDrawn="1"/>
        </p:nvPicPr>
        <p:blipFill>
          <a:blip r:embed="rId3"/>
          <a:stretch>
            <a:fillRect/>
          </a:stretch>
        </p:blipFill>
        <p:spPr>
          <a:xfrm>
            <a:off x="3708203" y="6472128"/>
            <a:ext cx="1727594" cy="330275"/>
          </a:xfrm>
          <a:prstGeom prst="rect">
            <a:avLst/>
          </a:prstGeom>
        </p:spPr>
      </p:pic>
    </p:spTree>
    <p:extLst>
      <p:ext uri="{BB962C8B-B14F-4D97-AF65-F5344CB8AC3E}">
        <p14:creationId xmlns:p14="http://schemas.microsoft.com/office/powerpoint/2010/main" val="2575381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7" name="Rectangle 6"/>
          <p:cNvSpPr/>
          <p:nvPr userDrawn="1"/>
        </p:nvSpPr>
        <p:spPr>
          <a:xfrm>
            <a:off x="160668" y="1466850"/>
            <a:ext cx="8860766" cy="117135"/>
          </a:xfrm>
          <a:prstGeom prst="rect">
            <a:avLst/>
          </a:prstGeom>
          <a:solidFill>
            <a:srgbClr val="C127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3151" y="274638"/>
            <a:ext cx="7719233" cy="1143000"/>
          </a:xfrm>
        </p:spPr>
        <p:txBody>
          <a:bodyPr/>
          <a:lstStyle>
            <a:lvl1pPr algn="l">
              <a:defRPr>
                <a:solidFill>
                  <a:srgbClr val="C12730"/>
                </a:solidFill>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102156" y="198324"/>
            <a:ext cx="1195807" cy="1203099"/>
          </a:xfrm>
          <a:prstGeom prst="rect">
            <a:avLst/>
          </a:prstGeom>
        </p:spPr>
      </p:pic>
    </p:spTree>
    <p:extLst>
      <p:ext uri="{BB962C8B-B14F-4D97-AF65-F5344CB8AC3E}">
        <p14:creationId xmlns:p14="http://schemas.microsoft.com/office/powerpoint/2010/main" val="2289080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7" name="Rectangle 6"/>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0" name="Picture 9">
            <a:extLst>
              <a:ext uri="{FF2B5EF4-FFF2-40B4-BE49-F238E27FC236}">
                <a16:creationId xmlns:a16="http://schemas.microsoft.com/office/drawing/2014/main" id="{1B16651E-D5D7-4AF8-9472-CFB09F3C9575}"/>
              </a:ext>
            </a:extLst>
          </p:cNvPr>
          <p:cNvPicPr>
            <a:picLocks noChangeAspect="1"/>
          </p:cNvPicPr>
          <p:nvPr userDrawn="1"/>
        </p:nvPicPr>
        <p:blipFill>
          <a:blip r:embed="rId2">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pic>
        <p:nvPicPr>
          <p:cNvPr id="5" name="Picture 4">
            <a:extLst>
              <a:ext uri="{FF2B5EF4-FFF2-40B4-BE49-F238E27FC236}">
                <a16:creationId xmlns:a16="http://schemas.microsoft.com/office/drawing/2014/main" id="{A8E47766-9080-47BA-8B2E-3CFB8C419428}"/>
              </a:ext>
            </a:extLst>
          </p:cNvPr>
          <p:cNvPicPr>
            <a:picLocks noChangeAspect="1"/>
          </p:cNvPicPr>
          <p:nvPr userDrawn="1"/>
        </p:nvPicPr>
        <p:blipFill>
          <a:blip r:embed="rId3"/>
          <a:stretch>
            <a:fillRect/>
          </a:stretch>
        </p:blipFill>
        <p:spPr>
          <a:xfrm>
            <a:off x="7325590" y="0"/>
            <a:ext cx="1818409" cy="1600200"/>
          </a:xfrm>
          <a:prstGeom prst="rect">
            <a:avLst/>
          </a:prstGeom>
        </p:spPr>
      </p:pic>
      <p:sp>
        <p:nvSpPr>
          <p:cNvPr id="8" name="Slide Number Placeholder 2">
            <a:extLst>
              <a:ext uri="{FF2B5EF4-FFF2-40B4-BE49-F238E27FC236}">
                <a16:creationId xmlns:a16="http://schemas.microsoft.com/office/drawing/2014/main" id="{FCC291FD-2D90-4D63-87A8-3090B4A8BC8C}"/>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1406520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7" name="Rectangle 6"/>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8" name="Picture 7">
            <a:extLst>
              <a:ext uri="{FF2B5EF4-FFF2-40B4-BE49-F238E27FC236}">
                <a16:creationId xmlns:a16="http://schemas.microsoft.com/office/drawing/2014/main" id="{F57501D2-805C-48AF-9049-7BF6105F7B33}"/>
              </a:ext>
            </a:extLst>
          </p:cNvPr>
          <p:cNvPicPr>
            <a:picLocks noChangeAspect="1"/>
          </p:cNvPicPr>
          <p:nvPr userDrawn="1"/>
        </p:nvPicPr>
        <p:blipFill>
          <a:blip r:embed="rId2"/>
          <a:stretch>
            <a:fillRect/>
          </a:stretch>
        </p:blipFill>
        <p:spPr>
          <a:xfrm>
            <a:off x="7315200" y="0"/>
            <a:ext cx="1811946" cy="1600435"/>
          </a:xfrm>
          <a:prstGeom prst="rect">
            <a:avLst/>
          </a:prstGeom>
        </p:spPr>
      </p:pic>
      <p:pic>
        <p:nvPicPr>
          <p:cNvPr id="10" name="Picture 9">
            <a:extLst>
              <a:ext uri="{FF2B5EF4-FFF2-40B4-BE49-F238E27FC236}">
                <a16:creationId xmlns:a16="http://schemas.microsoft.com/office/drawing/2014/main" id="{1B16651E-D5D7-4AF8-9472-CFB09F3C9575}"/>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9" name="Slide Number Placeholder 2">
            <a:extLst>
              <a:ext uri="{FF2B5EF4-FFF2-40B4-BE49-F238E27FC236}">
                <a16:creationId xmlns:a16="http://schemas.microsoft.com/office/drawing/2014/main" id="{7A638086-1CB5-4898-8AD4-7FD7AB2F654E}"/>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2146520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0" name="Picture 9">
            <a:extLst>
              <a:ext uri="{FF2B5EF4-FFF2-40B4-BE49-F238E27FC236}">
                <a16:creationId xmlns:a16="http://schemas.microsoft.com/office/drawing/2014/main" id="{9B1C2DC0-263D-423F-B4C9-5CE22412887E}"/>
              </a:ext>
            </a:extLst>
          </p:cNvPr>
          <p:cNvPicPr>
            <a:picLocks noChangeAspect="1"/>
          </p:cNvPicPr>
          <p:nvPr userDrawn="1"/>
        </p:nvPicPr>
        <p:blipFill>
          <a:blip r:embed="rId2"/>
          <a:stretch>
            <a:fillRect/>
          </a:stretch>
        </p:blipFill>
        <p:spPr>
          <a:xfrm>
            <a:off x="7323513" y="0"/>
            <a:ext cx="1822726" cy="1619422"/>
          </a:xfrm>
          <a:prstGeom prst="rect">
            <a:avLst/>
          </a:prstGeom>
        </p:spPr>
      </p:pic>
      <p:pic>
        <p:nvPicPr>
          <p:cNvPr id="8" name="Picture 7">
            <a:extLst>
              <a:ext uri="{FF2B5EF4-FFF2-40B4-BE49-F238E27FC236}">
                <a16:creationId xmlns:a16="http://schemas.microsoft.com/office/drawing/2014/main" id="{40608A53-1CC7-41B6-93B2-48245DDD82B0}"/>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1" name="Rectangle 10">
            <a:extLst>
              <a:ext uri="{FF2B5EF4-FFF2-40B4-BE49-F238E27FC236}">
                <a16:creationId xmlns:a16="http://schemas.microsoft.com/office/drawing/2014/main" id="{5D1F3A0B-02E1-4312-AC67-737EBF1A909C}"/>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CA6522A5-0D4A-4CE5-A297-3E128C6A5186}"/>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3975684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6" Type="http://schemas.openxmlformats.org/officeDocument/2006/relationships/theme" Target="../theme/theme2.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5" Type="http://schemas.openxmlformats.org/officeDocument/2006/relationships/slideLayout" Target="../slideLayouts/slideLayout1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slideLayout" Target="../slideLayouts/slideLayout21.xml"/><Relationship Id="rId7" Type="http://schemas.openxmlformats.org/officeDocument/2006/relationships/image" Target="../media/image15.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theme" Target="../theme/theme3.xml"/><Relationship Id="rId10" Type="http://schemas.openxmlformats.org/officeDocument/2006/relationships/image" Target="../media/image18.png"/><Relationship Id="rId4" Type="http://schemas.openxmlformats.org/officeDocument/2006/relationships/slideLayout" Target="../slideLayouts/slideLayout22.xml"/><Relationship Id="rId9" Type="http://schemas.openxmlformats.org/officeDocument/2006/relationships/image" Target="../media/image1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111" charset="0"/>
              </a:defRPr>
            </a:lvl1pPr>
          </a:lstStyle>
          <a:p>
            <a:r>
              <a:rPr lang="en-US" dirty="0"/>
              <a:t>May 5, 2016</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defRPr>
            </a:lvl1pPr>
          </a:lstStyle>
          <a:p>
            <a:pPr>
              <a:defRPr/>
            </a:pPr>
            <a:endParaRPr lang="en-US" dirty="0"/>
          </a:p>
        </p:txBody>
      </p:sp>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9" name="Slide Number Placeholder 5"/>
          <p:cNvSpPr>
            <a:spLocks noGrp="1"/>
          </p:cNvSpPr>
          <p:nvPr>
            <p:ph type="sldNum" sz="quarter" idx="4"/>
          </p:nvPr>
        </p:nvSpPr>
        <p:spPr>
          <a:xfrm>
            <a:off x="6553200" y="6356350"/>
            <a:ext cx="2133600" cy="365125"/>
          </a:xfrm>
          <a:prstGeom prst="rect">
            <a:avLst/>
          </a:prstGeom>
        </p:spPr>
        <p:txBody>
          <a:bodyPr/>
          <a:lstStyle>
            <a:lvl1pPr algn="r">
              <a:defRPr>
                <a:solidFill>
                  <a:schemeClr val="tx1"/>
                </a:solidFill>
              </a:defRPr>
            </a:lvl1pPr>
          </a:lstStyle>
          <a:p>
            <a:fld id="{C7B74FFA-6B24-49FE-B393-BA6A26D46B6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hdr="0" dt="0"/>
  <p:txStyles>
    <p:titleStyle>
      <a:lvl1pPr algn="ctr" defTabSz="457200" rtl="0" eaLnBrk="1" fontAlgn="base" hangingPunct="1">
        <a:spcBef>
          <a:spcPct val="0"/>
        </a:spcBef>
        <a:spcAft>
          <a:spcPct val="0"/>
        </a:spcAft>
        <a:defRPr sz="4400" kern="1200">
          <a:solidFill>
            <a:schemeClr val="bg1"/>
          </a:solidFill>
          <a:latin typeface="+mj-lt"/>
          <a:ea typeface="ＭＳ Ｐゴシック" pitchFamily="-111" charset="-128"/>
          <a:cs typeface="+mj-cs"/>
        </a:defRPr>
      </a:lvl1pPr>
      <a:lvl2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2pPr>
      <a:lvl3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3pPr>
      <a:lvl4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4pPr>
      <a:lvl5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5pPr>
      <a:lvl6pPr marL="4572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6pPr>
      <a:lvl7pPr marL="9144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7pPr>
      <a:lvl8pPr marL="13716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8pPr>
      <a:lvl9pPr marL="18288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pitchFamily="-111" charset="-128"/>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pitchFamily="-111"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pitchFamily="-111"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111" charset="0"/>
              </a:defRPr>
            </a:lvl1pPr>
          </a:lstStyle>
          <a:p>
            <a:r>
              <a:rPr lang="en-US" dirty="0"/>
              <a:t>May 5, 2016</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defRPr>
            </a:lvl1pPr>
          </a:lstStyle>
          <a:p>
            <a:pPr>
              <a:defRPr/>
            </a:pPr>
            <a:endParaRPr lang="en-US" dirty="0"/>
          </a:p>
        </p:txBody>
      </p:sp>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9" name="Slide Number Placeholder 5"/>
          <p:cNvSpPr>
            <a:spLocks noGrp="1"/>
          </p:cNvSpPr>
          <p:nvPr>
            <p:ph type="sldNum" sz="quarter" idx="4"/>
          </p:nvPr>
        </p:nvSpPr>
        <p:spPr>
          <a:xfrm>
            <a:off x="6553200" y="6356350"/>
            <a:ext cx="2133600" cy="365125"/>
          </a:xfrm>
          <a:prstGeom prst="rect">
            <a:avLst/>
          </a:prstGeom>
        </p:spPr>
        <p:txBody>
          <a:bodyPr/>
          <a:lstStyle>
            <a:lvl1pPr algn="r">
              <a:defRPr>
                <a:solidFill>
                  <a:schemeClr val="tx1"/>
                </a:solidFill>
              </a:defRPr>
            </a:lvl1pPr>
          </a:lstStyle>
          <a:p>
            <a:fld id="{C7B74FFA-6B24-49FE-B393-BA6A26D46B60}" type="slidenum">
              <a:rPr lang="en-US" smtClean="0"/>
              <a:pPr/>
              <a:t>‹#›</a:t>
            </a:fld>
            <a:endParaRPr lang="en-US" dirty="0"/>
          </a:p>
        </p:txBody>
      </p:sp>
    </p:spTree>
    <p:extLst>
      <p:ext uri="{BB962C8B-B14F-4D97-AF65-F5344CB8AC3E}">
        <p14:creationId xmlns:p14="http://schemas.microsoft.com/office/powerpoint/2010/main" val="453360743"/>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64" r:id="rId3"/>
    <p:sldLayoutId id="2147483672" r:id="rId4"/>
    <p:sldLayoutId id="2147483665" r:id="rId5"/>
    <p:sldLayoutId id="2147483666" r:id="rId6"/>
    <p:sldLayoutId id="2147483667" r:id="rId7"/>
    <p:sldLayoutId id="2147483668" r:id="rId8"/>
    <p:sldLayoutId id="2147483669" r:id="rId9"/>
    <p:sldLayoutId id="2147483670" r:id="rId10"/>
    <p:sldLayoutId id="2147483671" r:id="rId11"/>
    <p:sldLayoutId id="2147483655" r:id="rId12"/>
    <p:sldLayoutId id="2147483656" r:id="rId13"/>
    <p:sldLayoutId id="2147483657" r:id="rId14"/>
    <p:sldLayoutId id="2147483658" r:id="rId15"/>
  </p:sldLayoutIdLst>
  <p:hf hdr="0" dt="0"/>
  <p:txStyles>
    <p:titleStyle>
      <a:lvl1pPr algn="ctr" defTabSz="457200" rtl="0" eaLnBrk="1" fontAlgn="base" hangingPunct="1">
        <a:spcBef>
          <a:spcPct val="0"/>
        </a:spcBef>
        <a:spcAft>
          <a:spcPct val="0"/>
        </a:spcAft>
        <a:defRPr sz="4400" kern="1200">
          <a:solidFill>
            <a:schemeClr val="bg1"/>
          </a:solidFill>
          <a:latin typeface="+mj-lt"/>
          <a:ea typeface="ＭＳ Ｐゴシック" pitchFamily="-111" charset="-128"/>
          <a:cs typeface="+mj-cs"/>
        </a:defRPr>
      </a:lvl1pPr>
      <a:lvl2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2pPr>
      <a:lvl3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3pPr>
      <a:lvl4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4pPr>
      <a:lvl5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5pPr>
      <a:lvl6pPr marL="4572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6pPr>
      <a:lvl7pPr marL="9144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7pPr>
      <a:lvl8pPr marL="13716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8pPr>
      <a:lvl9pPr marL="18288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pitchFamily="-111" charset="-128"/>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pitchFamily="-111"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pitchFamily="-111"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A59127-25E5-4F84-AB12-CA56761C546A}"/>
              </a:ext>
            </a:extLst>
          </p:cNvPr>
          <p:cNvSpPr>
            <a:spLocks noGrp="1"/>
          </p:cNvSpPr>
          <p:nvPr>
            <p:ph type="title"/>
          </p:nvPr>
        </p:nvSpPr>
        <p:spPr>
          <a:xfrm>
            <a:off x="1629294" y="365125"/>
            <a:ext cx="6886056"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963915DE-82DE-4630-910E-02639FDC786D}"/>
              </a:ext>
            </a:extLst>
          </p:cNvPr>
          <p:cNvSpPr>
            <a:spLocks noGrp="1"/>
          </p:cNvSpPr>
          <p:nvPr>
            <p:ph type="body" idx="1"/>
          </p:nvPr>
        </p:nvSpPr>
        <p:spPr>
          <a:xfrm>
            <a:off x="1629294" y="1825625"/>
            <a:ext cx="6886055"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95F3A5-A674-40DD-9532-C1407E77C5FE}"/>
              </a:ext>
            </a:extLst>
          </p:cNvPr>
          <p:cNvSpPr>
            <a:spLocks noGrp="1"/>
          </p:cNvSpPr>
          <p:nvPr>
            <p:ph type="dt" sz="half" idx="2"/>
          </p:nvPr>
        </p:nvSpPr>
        <p:spPr>
          <a:xfrm>
            <a:off x="1286394" y="6350288"/>
            <a:ext cx="1399656"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May 5, 2016</a:t>
            </a:r>
          </a:p>
        </p:txBody>
      </p:sp>
      <p:sp>
        <p:nvSpPr>
          <p:cNvPr id="5" name="Footer Placeholder 4">
            <a:extLst>
              <a:ext uri="{FF2B5EF4-FFF2-40B4-BE49-F238E27FC236}">
                <a16:creationId xmlns:a16="http://schemas.microsoft.com/office/drawing/2014/main" id="{44714C2F-D5C9-4117-B3F6-3794950590D7}"/>
              </a:ext>
            </a:extLst>
          </p:cNvPr>
          <p:cNvSpPr>
            <a:spLocks noGrp="1"/>
          </p:cNvSpPr>
          <p:nvPr>
            <p:ph type="ftr" sz="quarter" idx="3"/>
          </p:nvPr>
        </p:nvSpPr>
        <p:spPr>
          <a:xfrm>
            <a:off x="2962450" y="6350288"/>
            <a:ext cx="3895550" cy="365125"/>
          </a:xfrm>
          <a:prstGeom prst="rect">
            <a:avLst/>
          </a:prstGeom>
        </p:spPr>
        <p:txBody>
          <a:bodyPr vert="horz" lIns="91440" tIns="45720" rIns="91440" bIns="45720" rtlCol="0" anchor="ctr"/>
          <a:lstStyle>
            <a:lvl1pPr algn="ctr">
              <a:defRPr sz="1200" b="1">
                <a:solidFill>
                  <a:srgbClr val="9C2026"/>
                </a:solidFill>
              </a:defRPr>
            </a:lvl1pPr>
          </a:lstStyle>
          <a:p>
            <a:endParaRPr lang="en-US" dirty="0"/>
          </a:p>
        </p:txBody>
      </p:sp>
      <p:sp>
        <p:nvSpPr>
          <p:cNvPr id="6" name="Slide Number Placeholder 5">
            <a:extLst>
              <a:ext uri="{FF2B5EF4-FFF2-40B4-BE49-F238E27FC236}">
                <a16:creationId xmlns:a16="http://schemas.microsoft.com/office/drawing/2014/main" id="{583AF925-4641-4BE6-9768-2F3252270454}"/>
              </a:ext>
            </a:extLst>
          </p:cNvPr>
          <p:cNvSpPr>
            <a:spLocks noGrp="1"/>
          </p:cNvSpPr>
          <p:nvPr>
            <p:ph type="sldNum" sz="quarter" idx="4"/>
          </p:nvPr>
        </p:nvSpPr>
        <p:spPr>
          <a:xfrm>
            <a:off x="7115694" y="6350288"/>
            <a:ext cx="139965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4FC13-3366-4ED4-9168-1237EA23A349}" type="slidenum">
              <a:rPr lang="en-US" smtClean="0"/>
              <a:t>‹#›</a:t>
            </a:fld>
            <a:endParaRPr lang="en-US" dirty="0"/>
          </a:p>
        </p:txBody>
      </p:sp>
      <p:pic>
        <p:nvPicPr>
          <p:cNvPr id="22" name="Picture 21">
            <a:extLst>
              <a:ext uri="{FF2B5EF4-FFF2-40B4-BE49-F238E27FC236}">
                <a16:creationId xmlns:a16="http://schemas.microsoft.com/office/drawing/2014/main" id="{2FACCB7A-CB2F-46CB-B327-91DAF4E30329}"/>
              </a:ext>
            </a:extLst>
          </p:cNvPr>
          <p:cNvPicPr>
            <a:picLocks noChangeAspect="1"/>
          </p:cNvPicPr>
          <p:nvPr userDrawn="1"/>
        </p:nvPicPr>
        <p:blipFill>
          <a:blip r:embed="rId6"/>
          <a:stretch>
            <a:fillRect/>
          </a:stretch>
        </p:blipFill>
        <p:spPr>
          <a:xfrm>
            <a:off x="8953" y="4470861"/>
            <a:ext cx="1229050" cy="1106145"/>
          </a:xfrm>
          <a:prstGeom prst="rect">
            <a:avLst/>
          </a:prstGeom>
        </p:spPr>
      </p:pic>
      <p:pic>
        <p:nvPicPr>
          <p:cNvPr id="23" name="Picture 22">
            <a:extLst>
              <a:ext uri="{FF2B5EF4-FFF2-40B4-BE49-F238E27FC236}">
                <a16:creationId xmlns:a16="http://schemas.microsoft.com/office/drawing/2014/main" id="{864D6736-75C9-4486-AFC5-E17938EFF444}"/>
              </a:ext>
            </a:extLst>
          </p:cNvPr>
          <p:cNvPicPr>
            <a:picLocks noChangeAspect="1"/>
          </p:cNvPicPr>
          <p:nvPr userDrawn="1"/>
        </p:nvPicPr>
        <p:blipFill>
          <a:blip r:embed="rId7"/>
          <a:stretch>
            <a:fillRect/>
          </a:stretch>
        </p:blipFill>
        <p:spPr>
          <a:xfrm>
            <a:off x="25993" y="1092292"/>
            <a:ext cx="1215376" cy="1068912"/>
          </a:xfrm>
          <a:prstGeom prst="rect">
            <a:avLst/>
          </a:prstGeom>
        </p:spPr>
      </p:pic>
      <p:pic>
        <p:nvPicPr>
          <p:cNvPr id="24" name="Picture 23">
            <a:extLst>
              <a:ext uri="{FF2B5EF4-FFF2-40B4-BE49-F238E27FC236}">
                <a16:creationId xmlns:a16="http://schemas.microsoft.com/office/drawing/2014/main" id="{6D54F654-03DE-4931-A8FB-17CC8481AB87}"/>
              </a:ext>
            </a:extLst>
          </p:cNvPr>
          <p:cNvPicPr>
            <a:picLocks noChangeAspect="1"/>
          </p:cNvPicPr>
          <p:nvPr userDrawn="1"/>
        </p:nvPicPr>
        <p:blipFill>
          <a:blip r:embed="rId8"/>
          <a:stretch>
            <a:fillRect/>
          </a:stretch>
        </p:blipFill>
        <p:spPr>
          <a:xfrm>
            <a:off x="23062" y="3329328"/>
            <a:ext cx="1225403" cy="1127370"/>
          </a:xfrm>
          <a:prstGeom prst="rect">
            <a:avLst/>
          </a:prstGeom>
        </p:spPr>
      </p:pic>
      <p:pic>
        <p:nvPicPr>
          <p:cNvPr id="25" name="Picture 24">
            <a:extLst>
              <a:ext uri="{FF2B5EF4-FFF2-40B4-BE49-F238E27FC236}">
                <a16:creationId xmlns:a16="http://schemas.microsoft.com/office/drawing/2014/main" id="{4E65C251-9497-424D-8B58-4F951927E2FA}"/>
              </a:ext>
            </a:extLst>
          </p:cNvPr>
          <p:cNvPicPr>
            <a:picLocks noChangeAspect="1"/>
          </p:cNvPicPr>
          <p:nvPr userDrawn="1"/>
        </p:nvPicPr>
        <p:blipFill>
          <a:blip r:embed="rId9"/>
          <a:stretch>
            <a:fillRect/>
          </a:stretch>
        </p:blipFill>
        <p:spPr>
          <a:xfrm>
            <a:off x="17681" y="2172394"/>
            <a:ext cx="1228634" cy="1130343"/>
          </a:xfrm>
          <a:prstGeom prst="rect">
            <a:avLst/>
          </a:prstGeom>
        </p:spPr>
      </p:pic>
      <p:pic>
        <p:nvPicPr>
          <p:cNvPr id="26" name="Picture 25">
            <a:extLst>
              <a:ext uri="{FF2B5EF4-FFF2-40B4-BE49-F238E27FC236}">
                <a16:creationId xmlns:a16="http://schemas.microsoft.com/office/drawing/2014/main" id="{4B1E2880-650D-4E7F-9995-426D53C5DE86}"/>
              </a:ext>
            </a:extLst>
          </p:cNvPr>
          <p:cNvPicPr>
            <a:picLocks noChangeAspect="1"/>
          </p:cNvPicPr>
          <p:nvPr userDrawn="1"/>
        </p:nvPicPr>
        <p:blipFill>
          <a:blip r:embed="rId10"/>
          <a:stretch>
            <a:fillRect/>
          </a:stretch>
        </p:blipFill>
        <p:spPr>
          <a:xfrm>
            <a:off x="17681" y="-40444"/>
            <a:ext cx="1220322" cy="1135450"/>
          </a:xfrm>
          <a:prstGeom prst="rect">
            <a:avLst/>
          </a:prstGeom>
        </p:spPr>
      </p:pic>
      <p:pic>
        <p:nvPicPr>
          <p:cNvPr id="27" name="Picture 26">
            <a:extLst>
              <a:ext uri="{FF2B5EF4-FFF2-40B4-BE49-F238E27FC236}">
                <a16:creationId xmlns:a16="http://schemas.microsoft.com/office/drawing/2014/main" id="{4011B485-C0E0-4A3E-B651-9CA6C6BBA764}"/>
              </a:ext>
            </a:extLst>
          </p:cNvPr>
          <p:cNvPicPr>
            <a:picLocks noChangeAspect="1"/>
          </p:cNvPicPr>
          <p:nvPr userDrawn="1"/>
        </p:nvPicPr>
        <p:blipFill>
          <a:blip r:embed="rId11"/>
          <a:stretch>
            <a:fillRect/>
          </a:stretch>
        </p:blipFill>
        <p:spPr>
          <a:xfrm>
            <a:off x="21068" y="5591957"/>
            <a:ext cx="1220322" cy="1161555"/>
          </a:xfrm>
          <a:prstGeom prst="rect">
            <a:avLst/>
          </a:prstGeom>
        </p:spPr>
      </p:pic>
      <p:sp>
        <p:nvSpPr>
          <p:cNvPr id="28" name="Rectangle 27">
            <a:extLst>
              <a:ext uri="{FF2B5EF4-FFF2-40B4-BE49-F238E27FC236}">
                <a16:creationId xmlns:a16="http://schemas.microsoft.com/office/drawing/2014/main" id="{545CD056-2988-492F-BCF6-CF7E0E7D8C5A}"/>
              </a:ext>
            </a:extLst>
          </p:cNvPr>
          <p:cNvSpPr/>
          <p:nvPr userDrawn="1"/>
        </p:nvSpPr>
        <p:spPr>
          <a:xfrm>
            <a:off x="1241390" y="-13853"/>
            <a:ext cx="64402" cy="6721475"/>
          </a:xfrm>
          <a:prstGeom prst="rect">
            <a:avLst/>
          </a:prstGeom>
          <a:solidFill>
            <a:srgbClr val="9E9A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36666319"/>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a:extLst>
              <a:ext uri="{FF2B5EF4-FFF2-40B4-BE49-F238E27FC236}">
                <a16:creationId xmlns:a16="http://schemas.microsoft.com/office/drawing/2014/main" id="{2F669E00-1968-4A76-95AC-54E96FA10A7A}"/>
              </a:ext>
            </a:extLst>
          </p:cNvPr>
          <p:cNvSpPr>
            <a:spLocks noGrp="1"/>
          </p:cNvSpPr>
          <p:nvPr>
            <p:ph type="subTitle" idx="1"/>
          </p:nvPr>
        </p:nvSpPr>
        <p:spPr>
          <a:xfrm>
            <a:off x="457200" y="5795402"/>
            <a:ext cx="8229599" cy="638780"/>
          </a:xfrm>
        </p:spPr>
        <p:txBody>
          <a:bodyPr/>
          <a:lstStyle/>
          <a:p>
            <a:r>
              <a:rPr lang="en-US" b="1" dirty="0"/>
              <a:t>Location</a:t>
            </a:r>
            <a:r>
              <a:rPr lang="en-US" dirty="0"/>
              <a:t>: Zoom Meeting</a:t>
            </a:r>
          </a:p>
        </p:txBody>
      </p:sp>
      <p:sp>
        <p:nvSpPr>
          <p:cNvPr id="3" name="Slide Number Placeholder 2">
            <a:extLst>
              <a:ext uri="{FF2B5EF4-FFF2-40B4-BE49-F238E27FC236}">
                <a16:creationId xmlns:a16="http://schemas.microsoft.com/office/drawing/2014/main" id="{D5C449D4-61F1-4672-B9D3-CE0A7229A5E8}"/>
              </a:ext>
            </a:extLst>
          </p:cNvPr>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D3AF38E6-233E-4628-AB77-37E4F8809EF6}" type="slidenum">
              <a:rPr kumimoji="0" lang="en-US" sz="1800" b="0" i="0" u="none" strike="noStrike" kern="1200" cap="none" spc="0" normalizeH="0" baseline="0" noProof="0" smtClean="0">
                <a:ln>
                  <a:noFill/>
                </a:ln>
                <a:solidFill>
                  <a:prstClr val="black"/>
                </a:solidFill>
                <a:effectLst/>
                <a:uLnTx/>
                <a:uFillTx/>
                <a:latin typeface="Arial" charset="0"/>
                <a:ea typeface="ＭＳ Ｐゴシック" pitchFamily="-111"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a:t>
            </a:fld>
            <a:endParaRPr kumimoji="0" lang="en-US" sz="1800" b="0" i="0" u="none" strike="noStrike" kern="1200" cap="none" spc="0" normalizeH="0" baseline="0" noProof="0" dirty="0">
              <a:ln>
                <a:noFill/>
              </a:ln>
              <a:solidFill>
                <a:prstClr val="black"/>
              </a:solidFill>
              <a:effectLst/>
              <a:uLnTx/>
              <a:uFillTx/>
              <a:latin typeface="Arial" charset="0"/>
              <a:ea typeface="ＭＳ Ｐゴシック" pitchFamily="-111" charset="-128"/>
              <a:cs typeface="+mn-cs"/>
            </a:endParaRPr>
          </a:p>
        </p:txBody>
      </p:sp>
      <p:sp>
        <p:nvSpPr>
          <p:cNvPr id="5" name="Title 4">
            <a:extLst>
              <a:ext uri="{FF2B5EF4-FFF2-40B4-BE49-F238E27FC236}">
                <a16:creationId xmlns:a16="http://schemas.microsoft.com/office/drawing/2014/main" id="{9BCCAE7A-A6BF-4862-8250-39A74C560704}"/>
              </a:ext>
            </a:extLst>
          </p:cNvPr>
          <p:cNvSpPr>
            <a:spLocks noGrp="1"/>
          </p:cNvSpPr>
          <p:nvPr>
            <p:ph type="title"/>
          </p:nvPr>
        </p:nvSpPr>
        <p:spPr/>
        <p:txBody>
          <a:bodyPr/>
          <a:lstStyle/>
          <a:p>
            <a:r>
              <a:rPr lang="en-US" sz="3600" dirty="0"/>
              <a:t>May 20, 2020</a:t>
            </a:r>
            <a:br>
              <a:rPr lang="en-US" sz="3600" dirty="0"/>
            </a:br>
            <a:br>
              <a:rPr lang="en-US" sz="3600" dirty="0"/>
            </a:br>
            <a:r>
              <a:rPr lang="en-US" sz="3600" dirty="0"/>
              <a:t>Flex20 Task Force</a:t>
            </a:r>
          </a:p>
        </p:txBody>
      </p:sp>
      <p:sp>
        <p:nvSpPr>
          <p:cNvPr id="7" name="Rectangle 6">
            <a:extLst>
              <a:ext uri="{FF2B5EF4-FFF2-40B4-BE49-F238E27FC236}">
                <a16:creationId xmlns:a16="http://schemas.microsoft.com/office/drawing/2014/main" id="{4093E74A-2FC2-4B53-B6D5-F8FEBEE4C86D}"/>
              </a:ext>
            </a:extLst>
          </p:cNvPr>
          <p:cNvSpPr/>
          <p:nvPr/>
        </p:nvSpPr>
        <p:spPr>
          <a:xfrm>
            <a:off x="2313709" y="3860754"/>
            <a:ext cx="4461164" cy="45719"/>
          </a:xfrm>
          <a:prstGeom prst="rect">
            <a:avLst/>
          </a:prstGeom>
          <a:solidFill>
            <a:srgbClr val="DBDBDB"/>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8" name="TextBox 7">
            <a:extLst>
              <a:ext uri="{FF2B5EF4-FFF2-40B4-BE49-F238E27FC236}">
                <a16:creationId xmlns:a16="http://schemas.microsoft.com/office/drawing/2014/main" id="{5F83B16D-F37D-43A8-8D05-2BCDCF64AF7E}"/>
              </a:ext>
            </a:extLst>
          </p:cNvPr>
          <p:cNvSpPr txBox="1"/>
          <p:nvPr/>
        </p:nvSpPr>
        <p:spPr>
          <a:xfrm>
            <a:off x="398612" y="5106635"/>
            <a:ext cx="8327944" cy="369332"/>
          </a:xfrm>
          <a:prstGeom prst="rect">
            <a:avLst/>
          </a:prstGeom>
          <a:noFill/>
        </p:spPr>
        <p:txBody>
          <a:bodyPr wrap="square" rtlCol="0">
            <a:spAutoFit/>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9E9A97"/>
                </a:solidFill>
                <a:effectLst/>
                <a:uLnTx/>
                <a:uFillTx/>
                <a:latin typeface="Candara" panose="020E0502030303020204" pitchFamily="34" charset="0"/>
                <a:ea typeface="ＭＳ Ｐゴシック" pitchFamily="-111" charset="-128"/>
                <a:cs typeface="+mn-cs"/>
              </a:rPr>
              <a:t>Office of Public Instruction Staff</a:t>
            </a:r>
          </a:p>
        </p:txBody>
      </p:sp>
    </p:spTree>
    <p:extLst>
      <p:ext uri="{BB962C8B-B14F-4D97-AF65-F5344CB8AC3E}">
        <p14:creationId xmlns:p14="http://schemas.microsoft.com/office/powerpoint/2010/main" val="368948885"/>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D0D4C7F-7FCD-48FD-A4B7-09ED63D076FA}"/>
              </a:ext>
            </a:extLst>
          </p:cNvPr>
          <p:cNvSpPr>
            <a:spLocks noGrp="1"/>
          </p:cNvSpPr>
          <p:nvPr>
            <p:ph idx="1"/>
          </p:nvPr>
        </p:nvSpPr>
        <p:spPr/>
        <p:txBody>
          <a:bodyPr/>
          <a:lstStyle/>
          <a:p>
            <a:pPr marL="0" indent="0">
              <a:buNone/>
            </a:pPr>
            <a:r>
              <a:rPr lang="en-US" b="1" dirty="0"/>
              <a:t>What are the key issues that must be addressed in order to ensure that deliverables meet the charge?</a:t>
            </a:r>
          </a:p>
          <a:p>
            <a:pPr marL="0" indent="0">
              <a:buNone/>
            </a:pPr>
            <a:endParaRPr lang="en-US" dirty="0"/>
          </a:p>
          <a:p>
            <a:pPr marL="0" indent="0">
              <a:buNone/>
            </a:pPr>
            <a:r>
              <a:rPr lang="en-US" dirty="0"/>
              <a:t>In break-out groups host a discussion</a:t>
            </a:r>
          </a:p>
          <a:p>
            <a:endParaRPr lang="en-US" dirty="0"/>
          </a:p>
        </p:txBody>
      </p:sp>
      <p:sp>
        <p:nvSpPr>
          <p:cNvPr id="3" name="Slide Number Placeholder 2">
            <a:extLst>
              <a:ext uri="{FF2B5EF4-FFF2-40B4-BE49-F238E27FC236}">
                <a16:creationId xmlns:a16="http://schemas.microsoft.com/office/drawing/2014/main" id="{2849237E-BC8A-4DC7-B374-63BDBDCC03CF}"/>
              </a:ext>
            </a:extLst>
          </p:cNvPr>
          <p:cNvSpPr>
            <a:spLocks noGrp="1"/>
          </p:cNvSpPr>
          <p:nvPr>
            <p:ph type="sldNum" sz="quarter" idx="12"/>
          </p:nvPr>
        </p:nvSpPr>
        <p:spPr/>
        <p:txBody>
          <a:bodyPr/>
          <a:lstStyle/>
          <a:p>
            <a:fld id="{D3AF38E6-233E-4628-AB77-37E4F8809EF6}" type="slidenum">
              <a:rPr lang="en-US" smtClean="0"/>
              <a:pPr/>
              <a:t>10</a:t>
            </a:fld>
            <a:endParaRPr lang="en-US" dirty="0"/>
          </a:p>
        </p:txBody>
      </p:sp>
      <p:sp>
        <p:nvSpPr>
          <p:cNvPr id="4" name="Title 3">
            <a:extLst>
              <a:ext uri="{FF2B5EF4-FFF2-40B4-BE49-F238E27FC236}">
                <a16:creationId xmlns:a16="http://schemas.microsoft.com/office/drawing/2014/main" id="{FE35D50B-7033-44FD-86C9-B224AB155F02}"/>
              </a:ext>
            </a:extLst>
          </p:cNvPr>
          <p:cNvSpPr>
            <a:spLocks noGrp="1"/>
          </p:cNvSpPr>
          <p:nvPr>
            <p:ph type="title"/>
          </p:nvPr>
        </p:nvSpPr>
        <p:spPr/>
        <p:txBody>
          <a:bodyPr/>
          <a:lstStyle/>
          <a:p>
            <a:r>
              <a:rPr lang="en-US" dirty="0"/>
              <a:t>Key Issues</a:t>
            </a:r>
          </a:p>
        </p:txBody>
      </p:sp>
    </p:spTree>
    <p:extLst>
      <p:ext uri="{BB962C8B-B14F-4D97-AF65-F5344CB8AC3E}">
        <p14:creationId xmlns:p14="http://schemas.microsoft.com/office/powerpoint/2010/main" val="329611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8AFC76C-B2A1-414E-BB28-F0F5795D6B09}"/>
              </a:ext>
            </a:extLst>
          </p:cNvPr>
          <p:cNvSpPr>
            <a:spLocks noGrp="1"/>
          </p:cNvSpPr>
          <p:nvPr>
            <p:ph idx="1"/>
          </p:nvPr>
        </p:nvSpPr>
        <p:spPr/>
        <p:txBody>
          <a:bodyPr/>
          <a:lstStyle/>
          <a:p>
            <a:r>
              <a:rPr lang="en-US" dirty="0"/>
              <a:t>Posted on the OPI Webpage under FLEX 20 Task Force Tab will be:</a:t>
            </a:r>
          </a:p>
          <a:p>
            <a:pPr lvl="1"/>
            <a:r>
              <a:rPr lang="en-US" dirty="0"/>
              <a:t>Meeting Minutes and Recording Links</a:t>
            </a:r>
          </a:p>
          <a:p>
            <a:pPr lvl="1"/>
            <a:r>
              <a:rPr lang="en-US" dirty="0"/>
              <a:t>Agendas</a:t>
            </a:r>
          </a:p>
          <a:p>
            <a:pPr lvl="1"/>
            <a:r>
              <a:rPr lang="en-US" dirty="0"/>
              <a:t>Materials:  Presentations and Resource Tools</a:t>
            </a:r>
          </a:p>
          <a:p>
            <a:pPr lvl="1"/>
            <a:r>
              <a:rPr lang="en-US" dirty="0"/>
              <a:t>Focus Group Deliverables</a:t>
            </a:r>
          </a:p>
          <a:p>
            <a:r>
              <a:rPr lang="en-US" dirty="0"/>
              <a:t>Task Force Members will be emailed meeting minutes and the recording links.</a:t>
            </a:r>
          </a:p>
          <a:p>
            <a:endParaRPr lang="en-US" dirty="0"/>
          </a:p>
        </p:txBody>
      </p:sp>
      <p:sp>
        <p:nvSpPr>
          <p:cNvPr id="3" name="Slide Number Placeholder 2">
            <a:extLst>
              <a:ext uri="{FF2B5EF4-FFF2-40B4-BE49-F238E27FC236}">
                <a16:creationId xmlns:a16="http://schemas.microsoft.com/office/drawing/2014/main" id="{BB088A50-185E-4E5C-A971-D5F02E4AC4D3}"/>
              </a:ext>
            </a:extLst>
          </p:cNvPr>
          <p:cNvSpPr>
            <a:spLocks noGrp="1"/>
          </p:cNvSpPr>
          <p:nvPr>
            <p:ph type="sldNum" sz="quarter" idx="12"/>
          </p:nvPr>
        </p:nvSpPr>
        <p:spPr/>
        <p:txBody>
          <a:bodyPr/>
          <a:lstStyle/>
          <a:p>
            <a:fld id="{D3AF38E6-233E-4628-AB77-37E4F8809EF6}" type="slidenum">
              <a:rPr lang="en-US" smtClean="0"/>
              <a:pPr/>
              <a:t>11</a:t>
            </a:fld>
            <a:endParaRPr lang="en-US" dirty="0"/>
          </a:p>
        </p:txBody>
      </p:sp>
      <p:sp>
        <p:nvSpPr>
          <p:cNvPr id="4" name="Title 3">
            <a:extLst>
              <a:ext uri="{FF2B5EF4-FFF2-40B4-BE49-F238E27FC236}">
                <a16:creationId xmlns:a16="http://schemas.microsoft.com/office/drawing/2014/main" id="{E5AC1CB8-7AE9-4689-B390-85BD1CCBB7C3}"/>
              </a:ext>
            </a:extLst>
          </p:cNvPr>
          <p:cNvSpPr>
            <a:spLocks noGrp="1"/>
          </p:cNvSpPr>
          <p:nvPr>
            <p:ph type="title"/>
          </p:nvPr>
        </p:nvSpPr>
        <p:spPr/>
        <p:txBody>
          <a:bodyPr/>
          <a:lstStyle/>
          <a:p>
            <a:r>
              <a:rPr lang="en-US" dirty="0"/>
              <a:t>Communication Plan</a:t>
            </a:r>
          </a:p>
        </p:txBody>
      </p:sp>
    </p:spTree>
    <p:extLst>
      <p:ext uri="{BB962C8B-B14F-4D97-AF65-F5344CB8AC3E}">
        <p14:creationId xmlns:p14="http://schemas.microsoft.com/office/powerpoint/2010/main" val="1125499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750692-7521-4AC2-8F31-A02A50070ECF}"/>
              </a:ext>
            </a:extLst>
          </p:cNvPr>
          <p:cNvSpPr>
            <a:spLocks noGrp="1"/>
          </p:cNvSpPr>
          <p:nvPr>
            <p:ph idx="1"/>
          </p:nvPr>
        </p:nvSpPr>
        <p:spPr/>
        <p:txBody>
          <a:bodyPr/>
          <a:lstStyle/>
          <a:p>
            <a:r>
              <a:rPr lang="en-US" dirty="0"/>
              <a:t>The Schedule:  When?  Where?</a:t>
            </a:r>
          </a:p>
          <a:p>
            <a:pPr lvl="1"/>
            <a:r>
              <a:rPr lang="en-US" dirty="0"/>
              <a:t>Meeting Dates:  May 20, June 3, June 10</a:t>
            </a:r>
          </a:p>
          <a:p>
            <a:pPr lvl="1"/>
            <a:r>
              <a:rPr lang="en-US" dirty="0"/>
              <a:t>Meeting Times:  11:00 a.m. – Noon</a:t>
            </a:r>
          </a:p>
          <a:p>
            <a:r>
              <a:rPr lang="en-US" dirty="0"/>
              <a:t>Task Force members are expected to attend all three sessions and actively participate.</a:t>
            </a:r>
          </a:p>
          <a:p>
            <a:r>
              <a:rPr lang="en-US" dirty="0"/>
              <a:t>Focus groups will determine deliverables through a consensus process. </a:t>
            </a:r>
          </a:p>
          <a:p>
            <a:r>
              <a:rPr lang="en-US" dirty="0"/>
              <a:t>Each focus group will identify a note taker to capture groups questions and decisions. </a:t>
            </a:r>
          </a:p>
          <a:p>
            <a:endParaRPr lang="en-US" dirty="0"/>
          </a:p>
        </p:txBody>
      </p:sp>
      <p:sp>
        <p:nvSpPr>
          <p:cNvPr id="3" name="Slide Number Placeholder 2">
            <a:extLst>
              <a:ext uri="{FF2B5EF4-FFF2-40B4-BE49-F238E27FC236}">
                <a16:creationId xmlns:a16="http://schemas.microsoft.com/office/drawing/2014/main" id="{1D6CC4D3-3354-4ED6-9E96-0A973A92A27D}"/>
              </a:ext>
            </a:extLst>
          </p:cNvPr>
          <p:cNvSpPr>
            <a:spLocks noGrp="1"/>
          </p:cNvSpPr>
          <p:nvPr>
            <p:ph type="sldNum" sz="quarter" idx="12"/>
          </p:nvPr>
        </p:nvSpPr>
        <p:spPr/>
        <p:txBody>
          <a:bodyPr/>
          <a:lstStyle/>
          <a:p>
            <a:fld id="{D3AF38E6-233E-4628-AB77-37E4F8809EF6}" type="slidenum">
              <a:rPr lang="en-US" smtClean="0"/>
              <a:pPr/>
              <a:t>12</a:t>
            </a:fld>
            <a:endParaRPr lang="en-US" dirty="0"/>
          </a:p>
        </p:txBody>
      </p:sp>
      <p:sp>
        <p:nvSpPr>
          <p:cNvPr id="4" name="Title 3">
            <a:extLst>
              <a:ext uri="{FF2B5EF4-FFF2-40B4-BE49-F238E27FC236}">
                <a16:creationId xmlns:a16="http://schemas.microsoft.com/office/drawing/2014/main" id="{D043636C-2044-4D8C-B1AF-D205FD03414F}"/>
              </a:ext>
            </a:extLst>
          </p:cNvPr>
          <p:cNvSpPr>
            <a:spLocks noGrp="1"/>
          </p:cNvSpPr>
          <p:nvPr>
            <p:ph type="title"/>
          </p:nvPr>
        </p:nvSpPr>
        <p:spPr/>
        <p:txBody>
          <a:bodyPr/>
          <a:lstStyle/>
          <a:p>
            <a:r>
              <a:rPr lang="en-US" dirty="0"/>
              <a:t>Operating Logistics</a:t>
            </a:r>
          </a:p>
        </p:txBody>
      </p:sp>
    </p:spTree>
    <p:extLst>
      <p:ext uri="{BB962C8B-B14F-4D97-AF65-F5344CB8AC3E}">
        <p14:creationId xmlns:p14="http://schemas.microsoft.com/office/powerpoint/2010/main" val="2884043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78CDA0-8EF9-47CC-9533-3F2E2285B983}"/>
              </a:ext>
            </a:extLst>
          </p:cNvPr>
          <p:cNvSpPr>
            <a:spLocks noGrp="1"/>
          </p:cNvSpPr>
          <p:nvPr>
            <p:ph idx="1"/>
          </p:nvPr>
        </p:nvSpPr>
        <p:spPr/>
        <p:txBody>
          <a:bodyPr/>
          <a:lstStyle/>
          <a:p>
            <a:r>
              <a:rPr lang="en-US" dirty="0"/>
              <a:t>Focus on what matters</a:t>
            </a:r>
          </a:p>
          <a:p>
            <a:r>
              <a:rPr lang="en-US" dirty="0"/>
              <a:t>Contribute your thinking</a:t>
            </a:r>
          </a:p>
          <a:p>
            <a:r>
              <a:rPr lang="en-US" dirty="0"/>
              <a:t>Speak your mind and heart</a:t>
            </a:r>
          </a:p>
          <a:p>
            <a:r>
              <a:rPr lang="en-US" dirty="0"/>
              <a:t>Listen to understand</a:t>
            </a:r>
          </a:p>
          <a:p>
            <a:r>
              <a:rPr lang="en-US" dirty="0"/>
              <a:t>Link and connect ideas</a:t>
            </a:r>
          </a:p>
          <a:p>
            <a:r>
              <a:rPr lang="en-US" dirty="0"/>
              <a:t>Listen together for insights and deeper questions.</a:t>
            </a:r>
          </a:p>
        </p:txBody>
      </p:sp>
      <p:sp>
        <p:nvSpPr>
          <p:cNvPr id="3" name="Slide Number Placeholder 2">
            <a:extLst>
              <a:ext uri="{FF2B5EF4-FFF2-40B4-BE49-F238E27FC236}">
                <a16:creationId xmlns:a16="http://schemas.microsoft.com/office/drawing/2014/main" id="{594C8277-1238-4D75-BAEE-081967E65F40}"/>
              </a:ext>
            </a:extLst>
          </p:cNvPr>
          <p:cNvSpPr>
            <a:spLocks noGrp="1"/>
          </p:cNvSpPr>
          <p:nvPr>
            <p:ph type="sldNum" sz="quarter" idx="12"/>
          </p:nvPr>
        </p:nvSpPr>
        <p:spPr/>
        <p:txBody>
          <a:bodyPr/>
          <a:lstStyle/>
          <a:p>
            <a:fld id="{D3AF38E6-233E-4628-AB77-37E4F8809EF6}" type="slidenum">
              <a:rPr lang="en-US" smtClean="0"/>
              <a:pPr/>
              <a:t>13</a:t>
            </a:fld>
            <a:endParaRPr lang="en-US" dirty="0"/>
          </a:p>
        </p:txBody>
      </p:sp>
      <p:sp>
        <p:nvSpPr>
          <p:cNvPr id="4" name="Title 3">
            <a:extLst>
              <a:ext uri="{FF2B5EF4-FFF2-40B4-BE49-F238E27FC236}">
                <a16:creationId xmlns:a16="http://schemas.microsoft.com/office/drawing/2014/main" id="{98D94DF6-0F91-442C-914E-746557459377}"/>
              </a:ext>
            </a:extLst>
          </p:cNvPr>
          <p:cNvSpPr>
            <a:spLocks noGrp="1"/>
          </p:cNvSpPr>
          <p:nvPr>
            <p:ph type="title"/>
          </p:nvPr>
        </p:nvSpPr>
        <p:spPr/>
        <p:txBody>
          <a:bodyPr/>
          <a:lstStyle/>
          <a:p>
            <a:r>
              <a:rPr lang="en-US" dirty="0"/>
              <a:t>Meetings Norms</a:t>
            </a:r>
          </a:p>
        </p:txBody>
      </p:sp>
    </p:spTree>
    <p:extLst>
      <p:ext uri="{BB962C8B-B14F-4D97-AF65-F5344CB8AC3E}">
        <p14:creationId xmlns:p14="http://schemas.microsoft.com/office/powerpoint/2010/main" val="2564258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8537A0-8DEB-49F6-B358-DA87558A979D}"/>
              </a:ext>
            </a:extLst>
          </p:cNvPr>
          <p:cNvSpPr>
            <a:spLocks noGrp="1"/>
          </p:cNvSpPr>
          <p:nvPr>
            <p:ph idx="1"/>
          </p:nvPr>
        </p:nvSpPr>
        <p:spPr>
          <a:xfrm>
            <a:off x="217170" y="1600200"/>
            <a:ext cx="8785214" cy="5121275"/>
          </a:xfrm>
        </p:spPr>
        <p:txBody>
          <a:bodyPr/>
          <a:lstStyle/>
          <a:p>
            <a:pPr marL="0" indent="0">
              <a:buNone/>
            </a:pPr>
            <a:r>
              <a:rPr lang="en-US" b="1" dirty="0"/>
              <a:t>Round 1: </a:t>
            </a:r>
          </a:p>
          <a:p>
            <a:pPr marL="0" indent="0">
              <a:buNone/>
            </a:pPr>
            <a:r>
              <a:rPr lang="en-US" dirty="0"/>
              <a:t>What have we learned from COVID-19 regarding student learning? </a:t>
            </a:r>
          </a:p>
          <a:p>
            <a:pPr marL="0" indent="0">
              <a:buNone/>
            </a:pPr>
            <a:r>
              <a:rPr lang="en-US" dirty="0"/>
              <a:t>What shifted from important to urgent?</a:t>
            </a:r>
          </a:p>
          <a:p>
            <a:pPr marL="0" indent="0">
              <a:buNone/>
            </a:pPr>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3297DC75-4371-4C19-80A4-4E4B7D8ADCCB}"/>
              </a:ext>
            </a:extLst>
          </p:cNvPr>
          <p:cNvSpPr>
            <a:spLocks noGrp="1"/>
          </p:cNvSpPr>
          <p:nvPr>
            <p:ph type="sldNum" sz="quarter" idx="12"/>
          </p:nvPr>
        </p:nvSpPr>
        <p:spPr/>
        <p:txBody>
          <a:bodyPr/>
          <a:lstStyle/>
          <a:p>
            <a:fld id="{D3AF38E6-233E-4628-AB77-37E4F8809EF6}" type="slidenum">
              <a:rPr lang="en-US" smtClean="0"/>
              <a:pPr/>
              <a:t>14</a:t>
            </a:fld>
            <a:endParaRPr lang="en-US" dirty="0"/>
          </a:p>
        </p:txBody>
      </p:sp>
      <p:sp>
        <p:nvSpPr>
          <p:cNvPr id="4" name="Title 3">
            <a:extLst>
              <a:ext uri="{FF2B5EF4-FFF2-40B4-BE49-F238E27FC236}">
                <a16:creationId xmlns:a16="http://schemas.microsoft.com/office/drawing/2014/main" id="{BCB09190-2345-45DE-9EFA-01047EAA0294}"/>
              </a:ext>
            </a:extLst>
          </p:cNvPr>
          <p:cNvSpPr>
            <a:spLocks noGrp="1"/>
          </p:cNvSpPr>
          <p:nvPr>
            <p:ph type="title"/>
          </p:nvPr>
        </p:nvSpPr>
        <p:spPr/>
        <p:txBody>
          <a:bodyPr/>
          <a:lstStyle/>
          <a:p>
            <a:r>
              <a:rPr lang="en-US" dirty="0"/>
              <a:t>Introductory Discussion</a:t>
            </a:r>
          </a:p>
        </p:txBody>
      </p:sp>
    </p:spTree>
    <p:extLst>
      <p:ext uri="{BB962C8B-B14F-4D97-AF65-F5344CB8AC3E}">
        <p14:creationId xmlns:p14="http://schemas.microsoft.com/office/powerpoint/2010/main" val="29151986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A2B084A-B005-4A01-AFB5-8D02B72A19EB}"/>
              </a:ext>
            </a:extLst>
          </p:cNvPr>
          <p:cNvSpPr>
            <a:spLocks noGrp="1"/>
          </p:cNvSpPr>
          <p:nvPr>
            <p:ph idx="1"/>
          </p:nvPr>
        </p:nvSpPr>
        <p:spPr/>
        <p:txBody>
          <a:bodyPr/>
          <a:lstStyle/>
          <a:p>
            <a:pPr marL="0" indent="0">
              <a:buNone/>
            </a:pPr>
            <a:r>
              <a:rPr lang="en-US" b="1" dirty="0"/>
              <a:t>Round 2: </a:t>
            </a:r>
          </a:p>
          <a:p>
            <a:r>
              <a:rPr lang="en-US" dirty="0"/>
              <a:t>What current waivers have aided your district? </a:t>
            </a:r>
          </a:p>
          <a:p>
            <a:r>
              <a:rPr lang="en-US" dirty="0"/>
              <a:t>What waivers would help you if they were waived another year or permanently?</a:t>
            </a:r>
          </a:p>
          <a:p>
            <a:endParaRPr lang="en-US" dirty="0"/>
          </a:p>
        </p:txBody>
      </p:sp>
      <p:sp>
        <p:nvSpPr>
          <p:cNvPr id="3" name="Slide Number Placeholder 2">
            <a:extLst>
              <a:ext uri="{FF2B5EF4-FFF2-40B4-BE49-F238E27FC236}">
                <a16:creationId xmlns:a16="http://schemas.microsoft.com/office/drawing/2014/main" id="{B620A1EF-09CE-4C05-8E30-25E8744232A6}"/>
              </a:ext>
            </a:extLst>
          </p:cNvPr>
          <p:cNvSpPr>
            <a:spLocks noGrp="1"/>
          </p:cNvSpPr>
          <p:nvPr>
            <p:ph type="sldNum" sz="quarter" idx="12"/>
          </p:nvPr>
        </p:nvSpPr>
        <p:spPr/>
        <p:txBody>
          <a:bodyPr/>
          <a:lstStyle/>
          <a:p>
            <a:fld id="{D3AF38E6-233E-4628-AB77-37E4F8809EF6}" type="slidenum">
              <a:rPr lang="en-US" smtClean="0"/>
              <a:pPr/>
              <a:t>15</a:t>
            </a:fld>
            <a:endParaRPr lang="en-US" dirty="0"/>
          </a:p>
        </p:txBody>
      </p:sp>
      <p:sp>
        <p:nvSpPr>
          <p:cNvPr id="4" name="Title 3">
            <a:extLst>
              <a:ext uri="{FF2B5EF4-FFF2-40B4-BE49-F238E27FC236}">
                <a16:creationId xmlns:a16="http://schemas.microsoft.com/office/drawing/2014/main" id="{531DD7F3-02F9-4FB1-ABBB-D64FF2D3F248}"/>
              </a:ext>
            </a:extLst>
          </p:cNvPr>
          <p:cNvSpPr>
            <a:spLocks noGrp="1"/>
          </p:cNvSpPr>
          <p:nvPr>
            <p:ph type="title"/>
          </p:nvPr>
        </p:nvSpPr>
        <p:spPr/>
        <p:txBody>
          <a:bodyPr/>
          <a:lstStyle/>
          <a:p>
            <a:r>
              <a:rPr lang="en-US" dirty="0"/>
              <a:t>Introductory Discussion</a:t>
            </a:r>
          </a:p>
        </p:txBody>
      </p:sp>
    </p:spTree>
    <p:extLst>
      <p:ext uri="{BB962C8B-B14F-4D97-AF65-F5344CB8AC3E}">
        <p14:creationId xmlns:p14="http://schemas.microsoft.com/office/powerpoint/2010/main" val="35653147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0039170-FD49-4BAC-93BA-B5A4EE9AFFCF}"/>
              </a:ext>
            </a:extLst>
          </p:cNvPr>
          <p:cNvSpPr>
            <a:spLocks noGrp="1"/>
          </p:cNvSpPr>
          <p:nvPr>
            <p:ph idx="1"/>
          </p:nvPr>
        </p:nvSpPr>
        <p:spPr/>
        <p:txBody>
          <a:bodyPr/>
          <a:lstStyle/>
          <a:p>
            <a:r>
              <a:rPr lang="en-US" b="1" dirty="0"/>
              <a:t>Round 3:</a:t>
            </a:r>
          </a:p>
          <a:p>
            <a:r>
              <a:rPr lang="en-US" dirty="0"/>
              <a:t>What barriers do you still experience from the BOPE rules, the OPI, the US-DOE? </a:t>
            </a:r>
          </a:p>
          <a:p>
            <a:r>
              <a:rPr lang="en-US" dirty="0"/>
              <a:t>What would be beneficial to you if those barriers could be moved? </a:t>
            </a:r>
          </a:p>
          <a:p>
            <a:r>
              <a:rPr lang="en-US" dirty="0"/>
              <a:t>What methods of accountability make the most sense to you today? </a:t>
            </a:r>
          </a:p>
          <a:p>
            <a:endParaRPr lang="en-US" dirty="0"/>
          </a:p>
        </p:txBody>
      </p:sp>
      <p:sp>
        <p:nvSpPr>
          <p:cNvPr id="3" name="Slide Number Placeholder 2">
            <a:extLst>
              <a:ext uri="{FF2B5EF4-FFF2-40B4-BE49-F238E27FC236}">
                <a16:creationId xmlns:a16="http://schemas.microsoft.com/office/drawing/2014/main" id="{FEFBD818-1959-4308-9E28-EFB83B59FF81}"/>
              </a:ext>
            </a:extLst>
          </p:cNvPr>
          <p:cNvSpPr>
            <a:spLocks noGrp="1"/>
          </p:cNvSpPr>
          <p:nvPr>
            <p:ph type="sldNum" sz="quarter" idx="12"/>
          </p:nvPr>
        </p:nvSpPr>
        <p:spPr/>
        <p:txBody>
          <a:bodyPr/>
          <a:lstStyle/>
          <a:p>
            <a:fld id="{D3AF38E6-233E-4628-AB77-37E4F8809EF6}" type="slidenum">
              <a:rPr lang="en-US" smtClean="0"/>
              <a:pPr/>
              <a:t>16</a:t>
            </a:fld>
            <a:endParaRPr lang="en-US" dirty="0"/>
          </a:p>
        </p:txBody>
      </p:sp>
      <p:sp>
        <p:nvSpPr>
          <p:cNvPr id="4" name="Title 3">
            <a:extLst>
              <a:ext uri="{FF2B5EF4-FFF2-40B4-BE49-F238E27FC236}">
                <a16:creationId xmlns:a16="http://schemas.microsoft.com/office/drawing/2014/main" id="{36C20B4D-F684-4CE8-8C14-01CCFF1E034B}"/>
              </a:ext>
            </a:extLst>
          </p:cNvPr>
          <p:cNvSpPr>
            <a:spLocks noGrp="1"/>
          </p:cNvSpPr>
          <p:nvPr>
            <p:ph type="title"/>
          </p:nvPr>
        </p:nvSpPr>
        <p:spPr/>
        <p:txBody>
          <a:bodyPr/>
          <a:lstStyle/>
          <a:p>
            <a:r>
              <a:rPr lang="en-US" dirty="0"/>
              <a:t>Introductory Discussion</a:t>
            </a:r>
          </a:p>
        </p:txBody>
      </p:sp>
    </p:spTree>
    <p:extLst>
      <p:ext uri="{BB962C8B-B14F-4D97-AF65-F5344CB8AC3E}">
        <p14:creationId xmlns:p14="http://schemas.microsoft.com/office/powerpoint/2010/main" val="22322362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A578A3C-403E-4781-B49C-CBA30EF933D5}"/>
              </a:ext>
            </a:extLst>
          </p:cNvPr>
          <p:cNvSpPr>
            <a:spLocks noGrp="1"/>
          </p:cNvSpPr>
          <p:nvPr>
            <p:ph idx="1"/>
          </p:nvPr>
        </p:nvSpPr>
        <p:spPr>
          <a:xfrm>
            <a:off x="457200" y="1600200"/>
            <a:ext cx="8229600" cy="5715000"/>
          </a:xfrm>
        </p:spPr>
        <p:txBody>
          <a:bodyPr/>
          <a:lstStyle/>
          <a:p>
            <a:pPr marL="0" indent="0">
              <a:buNone/>
            </a:pPr>
            <a:r>
              <a:rPr lang="en-US" dirty="0"/>
              <a:t>1. Pick a focus area:</a:t>
            </a:r>
          </a:p>
          <a:p>
            <a:pPr marL="514350" indent="-514350">
              <a:buFont typeface="+mj-lt"/>
              <a:buAutoNum type="alphaUcPeriod"/>
            </a:pPr>
            <a:r>
              <a:rPr lang="en-US" sz="2800" dirty="0"/>
              <a:t>Strengthening existing policy flexibility</a:t>
            </a:r>
          </a:p>
          <a:p>
            <a:pPr marL="514350" indent="-514350">
              <a:buFont typeface="+mj-lt"/>
              <a:buAutoNum type="alphaUcPeriod"/>
            </a:pPr>
            <a:r>
              <a:rPr lang="en-US" sz="2800" dirty="0"/>
              <a:t>Evaluating progress and impact of state graduation, credit, funding, licensure, and accreditation policies</a:t>
            </a:r>
          </a:p>
          <a:p>
            <a:pPr marL="514350" indent="-514350">
              <a:buFont typeface="+mj-lt"/>
              <a:buAutoNum type="alphaUcPeriod"/>
            </a:pPr>
            <a:r>
              <a:rPr lang="en-US" sz="2800" dirty="0"/>
              <a:t>Maximizing flexibilities in assessment, accountability and reporting systems</a:t>
            </a:r>
          </a:p>
          <a:p>
            <a:pPr marL="514350" indent="-514350">
              <a:buFont typeface="+mj-lt"/>
              <a:buAutoNum type="alphaUcPeriod"/>
            </a:pPr>
            <a:r>
              <a:rPr lang="en-US" sz="2800" dirty="0"/>
              <a:t>Fostering and supporting local innovation </a:t>
            </a:r>
          </a:p>
          <a:p>
            <a:pPr marL="514350" indent="-514350">
              <a:buFont typeface="+mj-lt"/>
              <a:buAutoNum type="alphaUcPeriod"/>
            </a:pPr>
            <a:r>
              <a:rPr lang="en-US" sz="2800" dirty="0"/>
              <a:t>Leveraging federal flexibilities and resources</a:t>
            </a:r>
          </a:p>
          <a:p>
            <a:pPr marL="0" indent="0">
              <a:buNone/>
            </a:pPr>
            <a:endParaRPr lang="en-US" dirty="0"/>
          </a:p>
          <a:p>
            <a:endParaRPr lang="en-US" dirty="0"/>
          </a:p>
        </p:txBody>
      </p:sp>
      <p:sp>
        <p:nvSpPr>
          <p:cNvPr id="3" name="Slide Number Placeholder 2">
            <a:extLst>
              <a:ext uri="{FF2B5EF4-FFF2-40B4-BE49-F238E27FC236}">
                <a16:creationId xmlns:a16="http://schemas.microsoft.com/office/drawing/2014/main" id="{2B49A684-760D-40D7-B4DD-BEF4868A39EC}"/>
              </a:ext>
            </a:extLst>
          </p:cNvPr>
          <p:cNvSpPr>
            <a:spLocks noGrp="1"/>
          </p:cNvSpPr>
          <p:nvPr>
            <p:ph type="sldNum" sz="quarter" idx="12"/>
          </p:nvPr>
        </p:nvSpPr>
        <p:spPr/>
        <p:txBody>
          <a:bodyPr/>
          <a:lstStyle/>
          <a:p>
            <a:fld id="{D3AF38E6-233E-4628-AB77-37E4F8809EF6}" type="slidenum">
              <a:rPr lang="en-US" smtClean="0"/>
              <a:pPr/>
              <a:t>17</a:t>
            </a:fld>
            <a:endParaRPr lang="en-US" dirty="0"/>
          </a:p>
        </p:txBody>
      </p:sp>
      <p:sp>
        <p:nvSpPr>
          <p:cNvPr id="4" name="Title 3">
            <a:extLst>
              <a:ext uri="{FF2B5EF4-FFF2-40B4-BE49-F238E27FC236}">
                <a16:creationId xmlns:a16="http://schemas.microsoft.com/office/drawing/2014/main" id="{E971B891-0B44-47E2-99B1-9F7AFBC283A9}"/>
              </a:ext>
            </a:extLst>
          </p:cNvPr>
          <p:cNvSpPr>
            <a:spLocks noGrp="1"/>
          </p:cNvSpPr>
          <p:nvPr>
            <p:ph type="title"/>
          </p:nvPr>
        </p:nvSpPr>
        <p:spPr/>
        <p:txBody>
          <a:bodyPr/>
          <a:lstStyle/>
          <a:p>
            <a:r>
              <a:rPr lang="en-US" dirty="0"/>
              <a:t>Next Steps</a:t>
            </a:r>
          </a:p>
        </p:txBody>
      </p:sp>
    </p:spTree>
    <p:extLst>
      <p:ext uri="{BB962C8B-B14F-4D97-AF65-F5344CB8AC3E}">
        <p14:creationId xmlns:p14="http://schemas.microsoft.com/office/powerpoint/2010/main" val="10044854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191BACC-5939-4E38-A1C3-6A9B46A2AB2E}"/>
              </a:ext>
            </a:extLst>
          </p:cNvPr>
          <p:cNvSpPr>
            <a:spLocks noGrp="1"/>
          </p:cNvSpPr>
          <p:nvPr>
            <p:ph idx="1"/>
          </p:nvPr>
        </p:nvSpPr>
        <p:spPr/>
        <p:txBody>
          <a:bodyPr/>
          <a:lstStyle/>
          <a:p>
            <a:pPr marL="0" indent="0">
              <a:buNone/>
            </a:pPr>
            <a:r>
              <a:rPr lang="en-US" dirty="0"/>
              <a:t>2. Review related policies, explore resources, 	gather input, and reflect on experiences 	relevant to the essential questions. </a:t>
            </a:r>
          </a:p>
          <a:p>
            <a:pPr marL="514350" indent="-514350">
              <a:buAutoNum type="arabicPeriod" startAt="3"/>
            </a:pPr>
            <a:r>
              <a:rPr lang="en-US" dirty="0"/>
              <a:t>Consider barriers, potential legislative needs, regulation updates, and waiver requests.</a:t>
            </a:r>
          </a:p>
          <a:p>
            <a:pPr marL="514350" indent="-514350">
              <a:buAutoNum type="arabicPeriod" startAt="3"/>
            </a:pPr>
            <a:r>
              <a:rPr lang="en-US" dirty="0"/>
              <a:t>Be prepared to discuss your findings and considerations at Session #2.</a:t>
            </a:r>
          </a:p>
          <a:p>
            <a:pPr marL="514350" indent="-514350">
              <a:buAutoNum type="arabicPeriod" startAt="3"/>
            </a:pPr>
            <a:endParaRPr lang="en-US" dirty="0"/>
          </a:p>
        </p:txBody>
      </p:sp>
      <p:sp>
        <p:nvSpPr>
          <p:cNvPr id="3" name="Slide Number Placeholder 2">
            <a:extLst>
              <a:ext uri="{FF2B5EF4-FFF2-40B4-BE49-F238E27FC236}">
                <a16:creationId xmlns:a16="http://schemas.microsoft.com/office/drawing/2014/main" id="{C3CB2C85-B466-4348-AEFF-6490B6BEE986}"/>
              </a:ext>
            </a:extLst>
          </p:cNvPr>
          <p:cNvSpPr>
            <a:spLocks noGrp="1"/>
          </p:cNvSpPr>
          <p:nvPr>
            <p:ph type="sldNum" sz="quarter" idx="12"/>
          </p:nvPr>
        </p:nvSpPr>
        <p:spPr/>
        <p:txBody>
          <a:bodyPr/>
          <a:lstStyle/>
          <a:p>
            <a:fld id="{D3AF38E6-233E-4628-AB77-37E4F8809EF6}" type="slidenum">
              <a:rPr lang="en-US" smtClean="0"/>
              <a:pPr/>
              <a:t>18</a:t>
            </a:fld>
            <a:endParaRPr lang="en-US" dirty="0"/>
          </a:p>
        </p:txBody>
      </p:sp>
      <p:sp>
        <p:nvSpPr>
          <p:cNvPr id="4" name="Title 3">
            <a:extLst>
              <a:ext uri="{FF2B5EF4-FFF2-40B4-BE49-F238E27FC236}">
                <a16:creationId xmlns:a16="http://schemas.microsoft.com/office/drawing/2014/main" id="{58E8B9E1-475E-47B3-857E-944982FAEB29}"/>
              </a:ext>
            </a:extLst>
          </p:cNvPr>
          <p:cNvSpPr>
            <a:spLocks noGrp="1"/>
          </p:cNvSpPr>
          <p:nvPr>
            <p:ph type="title"/>
          </p:nvPr>
        </p:nvSpPr>
        <p:spPr/>
        <p:txBody>
          <a:bodyPr/>
          <a:lstStyle/>
          <a:p>
            <a:r>
              <a:rPr lang="en-US" dirty="0"/>
              <a:t>Next Steps</a:t>
            </a:r>
          </a:p>
        </p:txBody>
      </p:sp>
    </p:spTree>
    <p:extLst>
      <p:ext uri="{BB962C8B-B14F-4D97-AF65-F5344CB8AC3E}">
        <p14:creationId xmlns:p14="http://schemas.microsoft.com/office/powerpoint/2010/main" val="2879049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5898" y="453534"/>
            <a:ext cx="8575071" cy="1470025"/>
          </a:xfrm>
        </p:spPr>
        <p:txBody>
          <a:bodyPr/>
          <a:lstStyle/>
          <a:p>
            <a:r>
              <a:rPr lang="en-US" sz="5400" b="1" dirty="0">
                <a:solidFill>
                  <a:schemeClr val="tx1"/>
                </a:solidFill>
              </a:rPr>
              <a:t>Thank you!</a:t>
            </a:r>
          </a:p>
        </p:txBody>
      </p:sp>
      <p:sp>
        <p:nvSpPr>
          <p:cNvPr id="3" name="Slide Number Placeholder 2"/>
          <p:cNvSpPr>
            <a:spLocks noGrp="1"/>
          </p:cNvSpPr>
          <p:nvPr>
            <p:ph type="sldNum" sz="quarter" idx="12"/>
          </p:nvPr>
        </p:nvSpPr>
        <p:spPr/>
        <p:txBody>
          <a:bodyPr/>
          <a:lstStyle/>
          <a:p>
            <a:fld id="{9CF9E77B-8D14-4024-8488-C515F4EB4B2A}" type="slidenum">
              <a:rPr lang="en-US" smtClean="0"/>
              <a:pPr/>
              <a:t>19</a:t>
            </a:fld>
            <a:endParaRPr lang="en-US" dirty="0"/>
          </a:p>
        </p:txBody>
      </p:sp>
      <p:sp>
        <p:nvSpPr>
          <p:cNvPr id="5" name="Rectangle 4"/>
          <p:cNvSpPr/>
          <p:nvPr/>
        </p:nvSpPr>
        <p:spPr>
          <a:xfrm>
            <a:off x="377191" y="3143271"/>
            <a:ext cx="8403518" cy="1240019"/>
          </a:xfrm>
          <a:prstGeom prst="rect">
            <a:avLst/>
          </a:prstGeom>
        </p:spPr>
        <p:txBody>
          <a:bodyPr wrap="square">
            <a:spAutoFit/>
          </a:bodyPr>
          <a:lstStyle/>
          <a:p>
            <a:pPr marL="0" marR="0" algn="ctr">
              <a:lnSpc>
                <a:spcPct val="105000"/>
              </a:lnSpc>
              <a:spcBef>
                <a:spcPts val="0"/>
              </a:spcBef>
              <a:spcAft>
                <a:spcPts val="0"/>
              </a:spcAft>
            </a:pPr>
            <a:r>
              <a:rPr lang="en-US" sz="2400" b="1" dirty="0">
                <a:latin typeface="Candara" panose="020E0502030303020204" pitchFamily="34" charset="0"/>
                <a:ea typeface="Times New Roman" panose="02020603050405020304" pitchFamily="18" charset="0"/>
                <a:cs typeface="Times New Roman" panose="02020603050405020304" pitchFamily="18" charset="0"/>
              </a:rPr>
              <a:t>For questions or additional information please contact Julie Murgel at Julie.Murgel@mt.gov</a:t>
            </a:r>
          </a:p>
          <a:p>
            <a:pPr marL="0" marR="0" algn="ctr">
              <a:lnSpc>
                <a:spcPct val="105000"/>
              </a:lnSpc>
              <a:spcBef>
                <a:spcPts val="0"/>
              </a:spcBef>
              <a:spcAft>
                <a:spcPts val="0"/>
              </a:spcAft>
            </a:pPr>
            <a:endParaRPr lang="en-US" sz="2400" b="1" dirty="0">
              <a:latin typeface="Candara" panose="020E0502030303020204" pitchFamily="34" charset="0"/>
              <a:ea typeface="Times New Roman" panose="02020603050405020304" pitchFamily="18" charset="0"/>
              <a:cs typeface="Times New Roman" panose="02020603050405020304" pitchFamily="18" charset="0"/>
            </a:endParaRPr>
          </a:p>
        </p:txBody>
      </p:sp>
      <p:sp>
        <p:nvSpPr>
          <p:cNvPr id="4" name="Rectangle 3"/>
          <p:cNvSpPr/>
          <p:nvPr/>
        </p:nvSpPr>
        <p:spPr>
          <a:xfrm>
            <a:off x="275898" y="1970683"/>
            <a:ext cx="8504811" cy="772511"/>
          </a:xfrm>
          <a:prstGeom prst="rect">
            <a:avLst/>
          </a:prstGeom>
          <a:solidFill>
            <a:srgbClr val="C127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7826" y="5961487"/>
            <a:ext cx="3011214" cy="759988"/>
          </a:xfrm>
          <a:prstGeom prst="rect">
            <a:avLst/>
          </a:prstGeom>
        </p:spPr>
      </p:pic>
      <p:sp>
        <p:nvSpPr>
          <p:cNvPr id="6" name="Footer Placeholder 5">
            <a:extLst>
              <a:ext uri="{FF2B5EF4-FFF2-40B4-BE49-F238E27FC236}">
                <a16:creationId xmlns:a16="http://schemas.microsoft.com/office/drawing/2014/main" id="{5D516E0B-CD69-4295-A0EE-9AEA400D3397}"/>
              </a:ext>
            </a:extLst>
          </p:cNvPr>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2344248043"/>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60F7E48-224D-499C-B451-674921609694}"/>
              </a:ext>
            </a:extLst>
          </p:cNvPr>
          <p:cNvSpPr>
            <a:spLocks noGrp="1"/>
          </p:cNvSpPr>
          <p:nvPr>
            <p:ph idx="1"/>
          </p:nvPr>
        </p:nvSpPr>
        <p:spPr>
          <a:xfrm>
            <a:off x="160020" y="1600200"/>
            <a:ext cx="8755380" cy="4525963"/>
          </a:xfrm>
        </p:spPr>
        <p:txBody>
          <a:bodyPr/>
          <a:lstStyle/>
          <a:p>
            <a:pPr marL="0" indent="0">
              <a:buNone/>
            </a:pPr>
            <a:r>
              <a:rPr lang="en-US" b="1" dirty="0"/>
              <a:t>OPI encourages the task force members to participate in discussion: </a:t>
            </a:r>
          </a:p>
          <a:p>
            <a:r>
              <a:rPr lang="en-US" dirty="0"/>
              <a:t>Raise Your Hand</a:t>
            </a:r>
          </a:p>
          <a:p>
            <a:pPr lvl="1"/>
            <a:r>
              <a:rPr lang="en-US" dirty="0"/>
              <a:t>Participants&gt;Raise Hand</a:t>
            </a:r>
          </a:p>
          <a:p>
            <a:pPr marL="457200" lvl="1" indent="0">
              <a:buNone/>
            </a:pPr>
            <a:endParaRPr lang="en-US" dirty="0"/>
          </a:p>
          <a:p>
            <a:endParaRPr lang="en-US" dirty="0"/>
          </a:p>
          <a:p>
            <a:r>
              <a:rPr lang="en-US" dirty="0"/>
              <a:t>Identify Yourself in the Chat (Full Name)</a:t>
            </a:r>
          </a:p>
          <a:p>
            <a:r>
              <a:rPr lang="en-US" dirty="0"/>
              <a:t>Comment in the Chat</a:t>
            </a:r>
          </a:p>
        </p:txBody>
      </p:sp>
      <p:sp>
        <p:nvSpPr>
          <p:cNvPr id="3" name="Slide Number Placeholder 2">
            <a:extLst>
              <a:ext uri="{FF2B5EF4-FFF2-40B4-BE49-F238E27FC236}">
                <a16:creationId xmlns:a16="http://schemas.microsoft.com/office/drawing/2014/main" id="{62ED1C65-3DC2-40DC-8975-D719EE04FE9C}"/>
              </a:ext>
            </a:extLst>
          </p:cNvPr>
          <p:cNvSpPr>
            <a:spLocks noGrp="1"/>
          </p:cNvSpPr>
          <p:nvPr>
            <p:ph type="sldNum" sz="quarter" idx="12"/>
          </p:nvPr>
        </p:nvSpPr>
        <p:spPr/>
        <p:txBody>
          <a:bodyPr/>
          <a:lstStyle/>
          <a:p>
            <a:fld id="{D3AF38E6-233E-4628-AB77-37E4F8809EF6}" type="slidenum">
              <a:rPr lang="en-US" smtClean="0"/>
              <a:pPr/>
              <a:t>2</a:t>
            </a:fld>
            <a:endParaRPr lang="en-US" dirty="0"/>
          </a:p>
        </p:txBody>
      </p:sp>
      <p:sp>
        <p:nvSpPr>
          <p:cNvPr id="4" name="Title 3">
            <a:extLst>
              <a:ext uri="{FF2B5EF4-FFF2-40B4-BE49-F238E27FC236}">
                <a16:creationId xmlns:a16="http://schemas.microsoft.com/office/drawing/2014/main" id="{EC53712C-19B3-43DF-A903-D49FCB1A5807}"/>
              </a:ext>
            </a:extLst>
          </p:cNvPr>
          <p:cNvSpPr>
            <a:spLocks noGrp="1"/>
          </p:cNvSpPr>
          <p:nvPr>
            <p:ph type="title"/>
          </p:nvPr>
        </p:nvSpPr>
        <p:spPr/>
        <p:txBody>
          <a:bodyPr/>
          <a:lstStyle/>
          <a:p>
            <a:r>
              <a:rPr lang="en-US" dirty="0"/>
              <a:t>Task Force Member Participation</a:t>
            </a:r>
          </a:p>
        </p:txBody>
      </p:sp>
      <p:pic>
        <p:nvPicPr>
          <p:cNvPr id="5" name="Picture 4">
            <a:extLst>
              <a:ext uri="{FF2B5EF4-FFF2-40B4-BE49-F238E27FC236}">
                <a16:creationId xmlns:a16="http://schemas.microsoft.com/office/drawing/2014/main" id="{E9CA5B31-3206-4BC9-893A-AF080999542B}"/>
              </a:ext>
            </a:extLst>
          </p:cNvPr>
          <p:cNvPicPr>
            <a:picLocks noChangeAspect="1"/>
          </p:cNvPicPr>
          <p:nvPr/>
        </p:nvPicPr>
        <p:blipFill>
          <a:blip r:embed="rId2"/>
          <a:stretch>
            <a:fillRect/>
          </a:stretch>
        </p:blipFill>
        <p:spPr>
          <a:xfrm>
            <a:off x="4937803" y="2338299"/>
            <a:ext cx="2065164" cy="2590414"/>
          </a:xfrm>
          <a:prstGeom prst="rect">
            <a:avLst/>
          </a:prstGeom>
        </p:spPr>
      </p:pic>
    </p:spTree>
    <p:extLst>
      <p:ext uri="{BB962C8B-B14F-4D97-AF65-F5344CB8AC3E}">
        <p14:creationId xmlns:p14="http://schemas.microsoft.com/office/powerpoint/2010/main" val="1227685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BFAF56-82AD-44B9-947D-65EEF98D44DA}"/>
              </a:ext>
            </a:extLst>
          </p:cNvPr>
          <p:cNvSpPr>
            <a:spLocks noGrp="1"/>
          </p:cNvSpPr>
          <p:nvPr>
            <p:ph idx="1"/>
          </p:nvPr>
        </p:nvSpPr>
        <p:spPr>
          <a:xfrm>
            <a:off x="171450" y="1600200"/>
            <a:ext cx="8830934" cy="5257800"/>
          </a:xfrm>
        </p:spPr>
        <p:txBody>
          <a:bodyPr/>
          <a:lstStyle/>
          <a:p>
            <a:pPr marL="0" indent="0">
              <a:buNone/>
            </a:pPr>
            <a:r>
              <a:rPr lang="en-US" b="1" dirty="0"/>
              <a:t>This meeting will be recorded. </a:t>
            </a:r>
            <a:endParaRPr lang="en-US" dirty="0"/>
          </a:p>
          <a:p>
            <a:r>
              <a:rPr lang="en-US" sz="3000" dirty="0"/>
              <a:t>Conducted virtually due to social distancing guidelines currently in effect in Montana.</a:t>
            </a:r>
          </a:p>
          <a:p>
            <a:r>
              <a:rPr lang="en-US" sz="3000" dirty="0"/>
              <a:t>When speaking, please identify yourself and speak clearly. </a:t>
            </a:r>
          </a:p>
          <a:p>
            <a:r>
              <a:rPr lang="en-US" sz="3000" dirty="0"/>
              <a:t>You may be asked to repeat your comments or questions if there is a delay or issue with the audio.</a:t>
            </a:r>
          </a:p>
          <a:p>
            <a:pPr marL="0" indent="0">
              <a:buNone/>
            </a:pPr>
            <a:endParaRPr lang="en-US" dirty="0"/>
          </a:p>
        </p:txBody>
      </p:sp>
      <p:sp>
        <p:nvSpPr>
          <p:cNvPr id="3" name="Slide Number Placeholder 2">
            <a:extLst>
              <a:ext uri="{FF2B5EF4-FFF2-40B4-BE49-F238E27FC236}">
                <a16:creationId xmlns:a16="http://schemas.microsoft.com/office/drawing/2014/main" id="{E769CB76-BD0A-49B1-AD6C-EE20631ECFCD}"/>
              </a:ext>
            </a:extLst>
          </p:cNvPr>
          <p:cNvSpPr>
            <a:spLocks noGrp="1"/>
          </p:cNvSpPr>
          <p:nvPr>
            <p:ph type="sldNum" sz="quarter" idx="12"/>
          </p:nvPr>
        </p:nvSpPr>
        <p:spPr/>
        <p:txBody>
          <a:bodyPr/>
          <a:lstStyle/>
          <a:p>
            <a:fld id="{D3AF38E6-233E-4628-AB77-37E4F8809EF6}" type="slidenum">
              <a:rPr lang="en-US" smtClean="0"/>
              <a:pPr/>
              <a:t>3</a:t>
            </a:fld>
            <a:endParaRPr lang="en-US" dirty="0"/>
          </a:p>
        </p:txBody>
      </p:sp>
      <p:sp>
        <p:nvSpPr>
          <p:cNvPr id="4" name="Title 3">
            <a:extLst>
              <a:ext uri="{FF2B5EF4-FFF2-40B4-BE49-F238E27FC236}">
                <a16:creationId xmlns:a16="http://schemas.microsoft.com/office/drawing/2014/main" id="{B0B12287-29E2-4325-80B0-FD1D614BA0DC}"/>
              </a:ext>
            </a:extLst>
          </p:cNvPr>
          <p:cNvSpPr>
            <a:spLocks noGrp="1"/>
          </p:cNvSpPr>
          <p:nvPr>
            <p:ph type="title"/>
          </p:nvPr>
        </p:nvSpPr>
        <p:spPr/>
        <p:txBody>
          <a:bodyPr/>
          <a:lstStyle/>
          <a:p>
            <a:r>
              <a:rPr lang="en-US" dirty="0"/>
              <a:t>Zoom Meeting Rules</a:t>
            </a:r>
          </a:p>
        </p:txBody>
      </p:sp>
    </p:spTree>
    <p:extLst>
      <p:ext uri="{BB962C8B-B14F-4D97-AF65-F5344CB8AC3E}">
        <p14:creationId xmlns:p14="http://schemas.microsoft.com/office/powerpoint/2010/main" val="2182765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85D1053-3F44-4D38-888F-F63ECC3BC1F8}"/>
              </a:ext>
            </a:extLst>
          </p:cNvPr>
          <p:cNvSpPr>
            <a:spLocks noGrp="1"/>
          </p:cNvSpPr>
          <p:nvPr>
            <p:ph idx="1"/>
          </p:nvPr>
        </p:nvSpPr>
        <p:spPr>
          <a:xfrm>
            <a:off x="457200" y="1600199"/>
            <a:ext cx="8229600" cy="5121275"/>
          </a:xfrm>
        </p:spPr>
        <p:txBody>
          <a:bodyPr/>
          <a:lstStyle/>
          <a:p>
            <a:pPr marL="457200" indent="-457200">
              <a:buAutoNum type="arabicPeriod"/>
            </a:pPr>
            <a:r>
              <a:rPr lang="en-US" sz="2800" dirty="0"/>
              <a:t>To launch the Flex20 Task Force;</a:t>
            </a:r>
          </a:p>
          <a:p>
            <a:pPr marL="457200" indent="-457200">
              <a:buAutoNum type="arabicPeriod"/>
            </a:pPr>
            <a:r>
              <a:rPr lang="en-US" sz="2800" dirty="0"/>
              <a:t>To share the purpose, process, and deliverables of the task force;</a:t>
            </a:r>
          </a:p>
          <a:p>
            <a:pPr marL="457200" indent="-457200">
              <a:buAutoNum type="arabicPeriod"/>
            </a:pPr>
            <a:r>
              <a:rPr lang="en-US" sz="2800" dirty="0"/>
              <a:t>To initiate the discussion on flexibilities; and</a:t>
            </a:r>
          </a:p>
          <a:p>
            <a:pPr marL="457200" indent="-457200">
              <a:buAutoNum type="arabicPeriod"/>
            </a:pPr>
            <a:r>
              <a:rPr lang="en-US" sz="2800" dirty="0"/>
              <a:t>To outline next steps and off-line work prior to the second session. </a:t>
            </a:r>
          </a:p>
        </p:txBody>
      </p:sp>
      <p:sp>
        <p:nvSpPr>
          <p:cNvPr id="3" name="Slide Number Placeholder 2">
            <a:extLst>
              <a:ext uri="{FF2B5EF4-FFF2-40B4-BE49-F238E27FC236}">
                <a16:creationId xmlns:a16="http://schemas.microsoft.com/office/drawing/2014/main" id="{2483AE6F-F64C-4369-842A-AC9C67819243}"/>
              </a:ext>
            </a:extLst>
          </p:cNvPr>
          <p:cNvSpPr>
            <a:spLocks noGrp="1"/>
          </p:cNvSpPr>
          <p:nvPr>
            <p:ph type="sldNum" sz="quarter" idx="12"/>
          </p:nvPr>
        </p:nvSpPr>
        <p:spPr/>
        <p:txBody>
          <a:bodyPr/>
          <a:lstStyle/>
          <a:p>
            <a:fld id="{D3AF38E6-233E-4628-AB77-37E4F8809EF6}" type="slidenum">
              <a:rPr lang="en-US" smtClean="0"/>
              <a:pPr/>
              <a:t>4</a:t>
            </a:fld>
            <a:endParaRPr lang="en-US" dirty="0"/>
          </a:p>
        </p:txBody>
      </p:sp>
      <p:sp>
        <p:nvSpPr>
          <p:cNvPr id="4" name="Title 3">
            <a:extLst>
              <a:ext uri="{FF2B5EF4-FFF2-40B4-BE49-F238E27FC236}">
                <a16:creationId xmlns:a16="http://schemas.microsoft.com/office/drawing/2014/main" id="{3C38FE54-CAAA-40F6-B190-76146DFE8989}"/>
              </a:ext>
            </a:extLst>
          </p:cNvPr>
          <p:cNvSpPr>
            <a:spLocks noGrp="1"/>
          </p:cNvSpPr>
          <p:nvPr>
            <p:ph type="title"/>
          </p:nvPr>
        </p:nvSpPr>
        <p:spPr/>
        <p:txBody>
          <a:bodyPr/>
          <a:lstStyle/>
          <a:p>
            <a:r>
              <a:rPr lang="en-US" dirty="0"/>
              <a:t>Session 1 Outcomes</a:t>
            </a:r>
          </a:p>
        </p:txBody>
      </p:sp>
    </p:spTree>
    <p:extLst>
      <p:ext uri="{BB962C8B-B14F-4D97-AF65-F5344CB8AC3E}">
        <p14:creationId xmlns:p14="http://schemas.microsoft.com/office/powerpoint/2010/main" val="2428431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1DA55D-1790-49E8-8A30-A82146401DC0}"/>
              </a:ext>
            </a:extLst>
          </p:cNvPr>
          <p:cNvSpPr>
            <a:spLocks noGrp="1"/>
          </p:cNvSpPr>
          <p:nvPr>
            <p:ph idx="1"/>
          </p:nvPr>
        </p:nvSpPr>
        <p:spPr/>
        <p:txBody>
          <a:bodyPr/>
          <a:lstStyle/>
          <a:p>
            <a:r>
              <a:rPr lang="en-US" dirty="0"/>
              <a:t>Welcome/Introductions</a:t>
            </a:r>
          </a:p>
          <a:p>
            <a:r>
              <a:rPr lang="en-US" dirty="0"/>
              <a:t>Purpose of the Task Force</a:t>
            </a:r>
          </a:p>
          <a:p>
            <a:r>
              <a:rPr lang="en-US" dirty="0"/>
              <a:t>Key Deliverables</a:t>
            </a:r>
          </a:p>
          <a:p>
            <a:r>
              <a:rPr lang="en-US" dirty="0"/>
              <a:t>Key Issues</a:t>
            </a:r>
          </a:p>
          <a:p>
            <a:r>
              <a:rPr lang="en-US" dirty="0"/>
              <a:t>Proposed Work Process</a:t>
            </a:r>
          </a:p>
          <a:p>
            <a:r>
              <a:rPr lang="en-US" dirty="0"/>
              <a:t>Communications Plan</a:t>
            </a:r>
          </a:p>
          <a:p>
            <a:r>
              <a:rPr lang="en-US" dirty="0"/>
              <a:t>Operating Logistics</a:t>
            </a:r>
          </a:p>
          <a:p>
            <a:r>
              <a:rPr lang="en-US" dirty="0"/>
              <a:t>Introductory Discussions</a:t>
            </a:r>
          </a:p>
          <a:p>
            <a:r>
              <a:rPr lang="en-US" dirty="0"/>
              <a:t>Next Steps</a:t>
            </a:r>
          </a:p>
          <a:p>
            <a:endParaRPr lang="en-US" dirty="0"/>
          </a:p>
        </p:txBody>
      </p:sp>
      <p:sp>
        <p:nvSpPr>
          <p:cNvPr id="3" name="Slide Number Placeholder 2">
            <a:extLst>
              <a:ext uri="{FF2B5EF4-FFF2-40B4-BE49-F238E27FC236}">
                <a16:creationId xmlns:a16="http://schemas.microsoft.com/office/drawing/2014/main" id="{126A6E15-6B4F-4111-8892-0812EAD2D91A}"/>
              </a:ext>
            </a:extLst>
          </p:cNvPr>
          <p:cNvSpPr>
            <a:spLocks noGrp="1"/>
          </p:cNvSpPr>
          <p:nvPr>
            <p:ph type="sldNum" sz="quarter" idx="12"/>
          </p:nvPr>
        </p:nvSpPr>
        <p:spPr/>
        <p:txBody>
          <a:bodyPr/>
          <a:lstStyle/>
          <a:p>
            <a:fld id="{D3AF38E6-233E-4628-AB77-37E4F8809EF6}" type="slidenum">
              <a:rPr lang="en-US" smtClean="0"/>
              <a:pPr/>
              <a:t>5</a:t>
            </a:fld>
            <a:endParaRPr lang="en-US" dirty="0"/>
          </a:p>
        </p:txBody>
      </p:sp>
      <p:sp>
        <p:nvSpPr>
          <p:cNvPr id="4" name="Title 3">
            <a:extLst>
              <a:ext uri="{FF2B5EF4-FFF2-40B4-BE49-F238E27FC236}">
                <a16:creationId xmlns:a16="http://schemas.microsoft.com/office/drawing/2014/main" id="{E431BF69-D78C-4774-8C28-BF29B8F934DE}"/>
              </a:ext>
            </a:extLst>
          </p:cNvPr>
          <p:cNvSpPr>
            <a:spLocks noGrp="1"/>
          </p:cNvSpPr>
          <p:nvPr>
            <p:ph type="title"/>
          </p:nvPr>
        </p:nvSpPr>
        <p:spPr/>
        <p:txBody>
          <a:bodyPr/>
          <a:lstStyle/>
          <a:p>
            <a:r>
              <a:rPr lang="en-US" dirty="0"/>
              <a:t>Agenda</a:t>
            </a:r>
          </a:p>
        </p:txBody>
      </p:sp>
    </p:spTree>
    <p:extLst>
      <p:ext uri="{BB962C8B-B14F-4D97-AF65-F5344CB8AC3E}">
        <p14:creationId xmlns:p14="http://schemas.microsoft.com/office/powerpoint/2010/main" val="3296240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568566A7-421B-40F5-9103-461CF20E327B}"/>
              </a:ext>
            </a:extLst>
          </p:cNvPr>
          <p:cNvSpPr>
            <a:spLocks noGrp="1"/>
          </p:cNvSpPr>
          <p:nvPr>
            <p:ph idx="1"/>
          </p:nvPr>
        </p:nvSpPr>
        <p:spPr>
          <a:xfrm>
            <a:off x="457200" y="1600200"/>
            <a:ext cx="8229600" cy="4756150"/>
          </a:xfrm>
        </p:spPr>
        <p:txBody>
          <a:bodyPr/>
          <a:lstStyle/>
          <a:p>
            <a:r>
              <a:rPr lang="en-US" sz="2400" dirty="0"/>
              <a:t>You will be placed in small groups in Zoom Break-Out Rooms:</a:t>
            </a:r>
          </a:p>
          <a:p>
            <a:pPr lvl="1"/>
            <a:r>
              <a:rPr lang="en-US" sz="2000" dirty="0"/>
              <a:t>A box will appear on your screen to join the break-out group.  Press “join.”</a:t>
            </a:r>
          </a:p>
          <a:p>
            <a:pPr lvl="1"/>
            <a:r>
              <a:rPr lang="en-US" sz="2000" dirty="0"/>
              <a:t>At the 4 minute mark—a 60 second warning will appear that the session will be ending.  </a:t>
            </a:r>
          </a:p>
          <a:p>
            <a:pPr lvl="1"/>
            <a:r>
              <a:rPr lang="en-US" sz="2000" dirty="0"/>
              <a:t>At 5 minutes, you will automatically rejoin the whole group.</a:t>
            </a:r>
          </a:p>
          <a:p>
            <a:r>
              <a:rPr lang="en-US" sz="2400" dirty="0"/>
              <a:t>In the Break-out room, introduce yourself and answer this question:</a:t>
            </a:r>
          </a:p>
          <a:p>
            <a:pPr marL="0" indent="0">
              <a:buNone/>
            </a:pPr>
            <a:r>
              <a:rPr lang="en-US" sz="2400" dirty="0">
                <a:highlight>
                  <a:srgbClr val="FFFF00"/>
                </a:highlight>
              </a:rPr>
              <a:t>Question:  Where are you from? How do you think that has influenced who you are?</a:t>
            </a:r>
          </a:p>
        </p:txBody>
      </p:sp>
      <p:sp>
        <p:nvSpPr>
          <p:cNvPr id="6" name="Slide Number Placeholder 5">
            <a:extLst>
              <a:ext uri="{FF2B5EF4-FFF2-40B4-BE49-F238E27FC236}">
                <a16:creationId xmlns:a16="http://schemas.microsoft.com/office/drawing/2014/main" id="{7A12633A-B7C9-4DEF-B4C2-70C39ABD0664}"/>
              </a:ext>
            </a:extLst>
          </p:cNvPr>
          <p:cNvSpPr>
            <a:spLocks noGrp="1"/>
          </p:cNvSpPr>
          <p:nvPr>
            <p:ph type="sldNum" sz="quarter" idx="12"/>
          </p:nvPr>
        </p:nvSpPr>
        <p:spPr/>
        <p:txBody>
          <a:bodyPr/>
          <a:lstStyle/>
          <a:p>
            <a:fld id="{D3AF38E6-233E-4628-AB77-37E4F8809EF6}" type="slidenum">
              <a:rPr lang="en-US" smtClean="0"/>
              <a:pPr/>
              <a:t>6</a:t>
            </a:fld>
            <a:endParaRPr lang="en-US" dirty="0"/>
          </a:p>
        </p:txBody>
      </p:sp>
      <p:sp>
        <p:nvSpPr>
          <p:cNvPr id="3" name="Title 2"/>
          <p:cNvSpPr>
            <a:spLocks noGrp="1"/>
          </p:cNvSpPr>
          <p:nvPr>
            <p:ph type="title"/>
          </p:nvPr>
        </p:nvSpPr>
        <p:spPr/>
        <p:txBody>
          <a:bodyPr/>
          <a:lstStyle/>
          <a:p>
            <a:r>
              <a:rPr lang="en-US" dirty="0"/>
              <a:t>Welcome/Introductions</a:t>
            </a:r>
          </a:p>
        </p:txBody>
      </p:sp>
    </p:spTree>
    <p:extLst>
      <p:ext uri="{BB962C8B-B14F-4D97-AF65-F5344CB8AC3E}">
        <p14:creationId xmlns:p14="http://schemas.microsoft.com/office/powerpoint/2010/main" val="2972913588"/>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0735910-B8F1-46A4-B733-7E30ADD350B4}"/>
              </a:ext>
            </a:extLst>
          </p:cNvPr>
          <p:cNvSpPr>
            <a:spLocks noGrp="1"/>
          </p:cNvSpPr>
          <p:nvPr>
            <p:ph idx="1"/>
          </p:nvPr>
        </p:nvSpPr>
        <p:spPr>
          <a:xfrm>
            <a:off x="457200" y="1600200"/>
            <a:ext cx="8229600" cy="4983162"/>
          </a:xfrm>
        </p:spPr>
        <p:txBody>
          <a:bodyPr/>
          <a:lstStyle/>
          <a:p>
            <a:pPr marL="0" indent="0">
              <a:buNone/>
            </a:pPr>
            <a:r>
              <a:rPr lang="en-US" sz="2800" b="1" dirty="0"/>
              <a:t>Why have we been pulled together? What is the overall purpose?</a:t>
            </a:r>
          </a:p>
          <a:p>
            <a:r>
              <a:rPr lang="en-US" sz="2800" dirty="0"/>
              <a:t>To focus on flexibilities that promote opportunities for student success. </a:t>
            </a:r>
          </a:p>
          <a:p>
            <a:r>
              <a:rPr lang="en-US" sz="2800" dirty="0"/>
              <a:t>To clarify and communicate existing policy flexibility.</a:t>
            </a:r>
          </a:p>
          <a:p>
            <a:r>
              <a:rPr lang="en-US" sz="2800" dirty="0"/>
              <a:t>To consider potential waivers in key policy areas to enhance learning experiences as our schools prepare for the Fall of 2020.</a:t>
            </a:r>
          </a:p>
          <a:p>
            <a:pPr marL="0" indent="0">
              <a:buNone/>
            </a:pPr>
            <a:endParaRPr lang="en-US" dirty="0"/>
          </a:p>
          <a:p>
            <a:pPr marL="0" indent="0">
              <a:buNone/>
            </a:pPr>
            <a:endParaRPr lang="en-US" dirty="0"/>
          </a:p>
          <a:p>
            <a:endParaRPr lang="en-US" dirty="0"/>
          </a:p>
          <a:p>
            <a:pPr marL="0" indent="0">
              <a:buNone/>
            </a:pPr>
            <a:endParaRPr lang="en-US" dirty="0"/>
          </a:p>
          <a:p>
            <a:endParaRPr lang="en-US" dirty="0"/>
          </a:p>
        </p:txBody>
      </p:sp>
      <p:sp>
        <p:nvSpPr>
          <p:cNvPr id="3" name="Slide Number Placeholder 2">
            <a:extLst>
              <a:ext uri="{FF2B5EF4-FFF2-40B4-BE49-F238E27FC236}">
                <a16:creationId xmlns:a16="http://schemas.microsoft.com/office/drawing/2014/main" id="{08C58C19-E0DC-456B-AC9D-5C62043F2C60}"/>
              </a:ext>
            </a:extLst>
          </p:cNvPr>
          <p:cNvSpPr>
            <a:spLocks noGrp="1"/>
          </p:cNvSpPr>
          <p:nvPr>
            <p:ph type="sldNum" sz="quarter" idx="12"/>
          </p:nvPr>
        </p:nvSpPr>
        <p:spPr/>
        <p:txBody>
          <a:bodyPr/>
          <a:lstStyle/>
          <a:p>
            <a:fld id="{D3AF38E6-233E-4628-AB77-37E4F8809EF6}" type="slidenum">
              <a:rPr lang="en-US" smtClean="0"/>
              <a:pPr/>
              <a:t>7</a:t>
            </a:fld>
            <a:endParaRPr lang="en-US" dirty="0"/>
          </a:p>
        </p:txBody>
      </p:sp>
      <p:sp>
        <p:nvSpPr>
          <p:cNvPr id="4" name="Title 3">
            <a:extLst>
              <a:ext uri="{FF2B5EF4-FFF2-40B4-BE49-F238E27FC236}">
                <a16:creationId xmlns:a16="http://schemas.microsoft.com/office/drawing/2014/main" id="{B59B782E-662C-4A33-B80B-781C2195AAC6}"/>
              </a:ext>
            </a:extLst>
          </p:cNvPr>
          <p:cNvSpPr>
            <a:spLocks noGrp="1"/>
          </p:cNvSpPr>
          <p:nvPr>
            <p:ph type="title"/>
          </p:nvPr>
        </p:nvSpPr>
        <p:spPr/>
        <p:txBody>
          <a:bodyPr/>
          <a:lstStyle/>
          <a:p>
            <a:r>
              <a:rPr lang="en-US" dirty="0"/>
              <a:t>Flex20 Task Force Purpose</a:t>
            </a:r>
          </a:p>
        </p:txBody>
      </p:sp>
    </p:spTree>
    <p:extLst>
      <p:ext uri="{BB962C8B-B14F-4D97-AF65-F5344CB8AC3E}">
        <p14:creationId xmlns:p14="http://schemas.microsoft.com/office/powerpoint/2010/main" val="173121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150ABFD-C1CC-4434-B3C1-A15892B422A9}"/>
              </a:ext>
            </a:extLst>
          </p:cNvPr>
          <p:cNvSpPr>
            <a:spLocks noGrp="1"/>
          </p:cNvSpPr>
          <p:nvPr>
            <p:ph idx="1"/>
          </p:nvPr>
        </p:nvSpPr>
        <p:spPr/>
        <p:txBody>
          <a:bodyPr/>
          <a:lstStyle/>
          <a:p>
            <a:pPr marL="0" indent="0">
              <a:buNone/>
            </a:pPr>
            <a:r>
              <a:rPr lang="en-US" b="1" dirty="0"/>
              <a:t>What are the critical documents or outputs that the Task Force must create to meet its charge?</a:t>
            </a:r>
          </a:p>
          <a:p>
            <a:r>
              <a:rPr lang="en-US" dirty="0"/>
              <a:t>At the end of the 3 sessions, each of the 5 focus groups will provide a list of recommendations to the Superintendent of Public Instruction for immediate consideration. </a:t>
            </a:r>
          </a:p>
        </p:txBody>
      </p:sp>
      <p:sp>
        <p:nvSpPr>
          <p:cNvPr id="3" name="Slide Number Placeholder 2">
            <a:extLst>
              <a:ext uri="{FF2B5EF4-FFF2-40B4-BE49-F238E27FC236}">
                <a16:creationId xmlns:a16="http://schemas.microsoft.com/office/drawing/2014/main" id="{206842C6-1C10-41D7-8BE3-966C96EF8628}"/>
              </a:ext>
            </a:extLst>
          </p:cNvPr>
          <p:cNvSpPr>
            <a:spLocks noGrp="1"/>
          </p:cNvSpPr>
          <p:nvPr>
            <p:ph type="sldNum" sz="quarter" idx="12"/>
          </p:nvPr>
        </p:nvSpPr>
        <p:spPr/>
        <p:txBody>
          <a:bodyPr/>
          <a:lstStyle/>
          <a:p>
            <a:fld id="{D3AF38E6-233E-4628-AB77-37E4F8809EF6}" type="slidenum">
              <a:rPr lang="en-US" smtClean="0"/>
              <a:pPr/>
              <a:t>8</a:t>
            </a:fld>
            <a:endParaRPr lang="en-US" dirty="0"/>
          </a:p>
        </p:txBody>
      </p:sp>
      <p:sp>
        <p:nvSpPr>
          <p:cNvPr id="4" name="Title 3">
            <a:extLst>
              <a:ext uri="{FF2B5EF4-FFF2-40B4-BE49-F238E27FC236}">
                <a16:creationId xmlns:a16="http://schemas.microsoft.com/office/drawing/2014/main" id="{D31FE2A1-5514-4D41-B1B5-53E07C7ED47E}"/>
              </a:ext>
            </a:extLst>
          </p:cNvPr>
          <p:cNvSpPr>
            <a:spLocks noGrp="1"/>
          </p:cNvSpPr>
          <p:nvPr>
            <p:ph type="title"/>
          </p:nvPr>
        </p:nvSpPr>
        <p:spPr/>
        <p:txBody>
          <a:bodyPr/>
          <a:lstStyle/>
          <a:p>
            <a:r>
              <a:rPr lang="en-US" dirty="0"/>
              <a:t>Key Deliverables</a:t>
            </a:r>
          </a:p>
        </p:txBody>
      </p:sp>
    </p:spTree>
    <p:extLst>
      <p:ext uri="{BB962C8B-B14F-4D97-AF65-F5344CB8AC3E}">
        <p14:creationId xmlns:p14="http://schemas.microsoft.com/office/powerpoint/2010/main" val="2352476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28E1166-3985-4059-AC7D-AB3A265D155C}"/>
              </a:ext>
            </a:extLst>
          </p:cNvPr>
          <p:cNvSpPr>
            <a:spLocks noGrp="1"/>
          </p:cNvSpPr>
          <p:nvPr>
            <p:ph idx="1"/>
          </p:nvPr>
        </p:nvSpPr>
        <p:spPr>
          <a:xfrm>
            <a:off x="267629" y="1600200"/>
            <a:ext cx="8419171" cy="5257800"/>
          </a:xfrm>
        </p:spPr>
        <p:txBody>
          <a:bodyPr/>
          <a:lstStyle/>
          <a:p>
            <a:pPr marL="0" indent="0">
              <a:buNone/>
            </a:pPr>
            <a:r>
              <a:rPr lang="en-US" b="1" dirty="0"/>
              <a:t>What is our process?</a:t>
            </a:r>
          </a:p>
          <a:p>
            <a:r>
              <a:rPr lang="en-US" sz="2400" dirty="0"/>
              <a:t>Host 3- one hour sessions:  5/20, 6/3, and 6/10</a:t>
            </a:r>
          </a:p>
          <a:p>
            <a:r>
              <a:rPr lang="en-US" sz="2400" dirty="0"/>
              <a:t>Break-out into 5 focus area groups:</a:t>
            </a:r>
          </a:p>
          <a:p>
            <a:pPr lvl="1"/>
            <a:r>
              <a:rPr lang="en-US" sz="1800" dirty="0"/>
              <a:t>Strengthening Existing policy flexibility</a:t>
            </a:r>
          </a:p>
          <a:p>
            <a:pPr lvl="1"/>
            <a:r>
              <a:rPr lang="en-US" sz="1800" dirty="0"/>
              <a:t>Evaluating progress and impact of state graduation, credit, funding, licensure, and accreditation policies</a:t>
            </a:r>
          </a:p>
          <a:p>
            <a:pPr lvl="1"/>
            <a:r>
              <a:rPr lang="en-US" sz="1800" dirty="0"/>
              <a:t>Maximizing flexibilities in assessment, accountability and reporting systems</a:t>
            </a:r>
          </a:p>
          <a:p>
            <a:pPr lvl="1"/>
            <a:r>
              <a:rPr lang="en-US" sz="1800" dirty="0"/>
              <a:t>Fostering and supporting local innovation </a:t>
            </a:r>
          </a:p>
          <a:p>
            <a:pPr lvl="1"/>
            <a:r>
              <a:rPr lang="en-US" sz="1800" dirty="0"/>
              <a:t>Leveraging Federal Flexibilities and Resources</a:t>
            </a:r>
          </a:p>
          <a:p>
            <a:r>
              <a:rPr lang="en-US" sz="2200" dirty="0"/>
              <a:t>Between meetings, task force members will research, gather input, and reflect on essential questions for identified focus areas. </a:t>
            </a:r>
          </a:p>
          <a:p>
            <a:r>
              <a:rPr lang="en-US" sz="2200" dirty="0"/>
              <a:t>Collaborate on recommendations for the Superintendent of Public Instruction for immediate consideration and rapid response.</a:t>
            </a:r>
          </a:p>
          <a:p>
            <a:endParaRPr lang="en-US" sz="2200" dirty="0"/>
          </a:p>
          <a:p>
            <a:pPr marL="457200" lvl="1" indent="0">
              <a:buNone/>
            </a:pPr>
            <a:endParaRPr lang="en-US" dirty="0"/>
          </a:p>
          <a:p>
            <a:endParaRPr lang="en-US" dirty="0"/>
          </a:p>
          <a:p>
            <a:endParaRPr lang="en-US" dirty="0"/>
          </a:p>
          <a:p>
            <a:r>
              <a:rPr lang="en-US" dirty="0"/>
              <a:t>Who is responsible for doing what? What are our </a:t>
            </a:r>
            <a:r>
              <a:rPr lang="en-US" b="1" dirty="0"/>
              <a:t>resources and constraints</a:t>
            </a:r>
            <a:r>
              <a:rPr lang="en-US" dirty="0"/>
              <a:t>?</a:t>
            </a:r>
          </a:p>
          <a:p>
            <a:r>
              <a:rPr lang="en-US" dirty="0"/>
              <a:t>What are the key activities that must be done to address the issues, create the deliverables, and meet the charge?</a:t>
            </a:r>
          </a:p>
          <a:p>
            <a:r>
              <a:rPr lang="en-US" dirty="0"/>
              <a:t>A proposed list of steps is presented to use as a starting point for the task force.</a:t>
            </a:r>
          </a:p>
          <a:p>
            <a:endParaRPr lang="en-US" dirty="0"/>
          </a:p>
          <a:p>
            <a:endParaRPr lang="en-US" dirty="0"/>
          </a:p>
        </p:txBody>
      </p:sp>
      <p:sp>
        <p:nvSpPr>
          <p:cNvPr id="3" name="Slide Number Placeholder 2">
            <a:extLst>
              <a:ext uri="{FF2B5EF4-FFF2-40B4-BE49-F238E27FC236}">
                <a16:creationId xmlns:a16="http://schemas.microsoft.com/office/drawing/2014/main" id="{1A73DFE0-4676-4975-836C-9FE4C22C94D7}"/>
              </a:ext>
            </a:extLst>
          </p:cNvPr>
          <p:cNvSpPr>
            <a:spLocks noGrp="1"/>
          </p:cNvSpPr>
          <p:nvPr>
            <p:ph type="sldNum" sz="quarter" idx="12"/>
          </p:nvPr>
        </p:nvSpPr>
        <p:spPr/>
        <p:txBody>
          <a:bodyPr/>
          <a:lstStyle/>
          <a:p>
            <a:fld id="{D3AF38E6-233E-4628-AB77-37E4F8809EF6}" type="slidenum">
              <a:rPr lang="en-US" smtClean="0"/>
              <a:pPr/>
              <a:t>9</a:t>
            </a:fld>
            <a:endParaRPr lang="en-US" dirty="0"/>
          </a:p>
        </p:txBody>
      </p:sp>
      <p:sp>
        <p:nvSpPr>
          <p:cNvPr id="4" name="Title 3">
            <a:extLst>
              <a:ext uri="{FF2B5EF4-FFF2-40B4-BE49-F238E27FC236}">
                <a16:creationId xmlns:a16="http://schemas.microsoft.com/office/drawing/2014/main" id="{66C3D731-65B6-4A19-99DB-8B25A0298990}"/>
              </a:ext>
            </a:extLst>
          </p:cNvPr>
          <p:cNvSpPr>
            <a:spLocks noGrp="1"/>
          </p:cNvSpPr>
          <p:nvPr>
            <p:ph type="title"/>
          </p:nvPr>
        </p:nvSpPr>
        <p:spPr/>
        <p:txBody>
          <a:bodyPr/>
          <a:lstStyle/>
          <a:p>
            <a:r>
              <a:rPr lang="en-US" dirty="0"/>
              <a:t>Flex20 Task Force </a:t>
            </a:r>
            <a:br>
              <a:rPr lang="en-US" dirty="0"/>
            </a:br>
            <a:r>
              <a:rPr lang="en-US" dirty="0"/>
              <a:t>Process and Timeline</a:t>
            </a:r>
          </a:p>
        </p:txBody>
      </p:sp>
    </p:spTree>
    <p:extLst>
      <p:ext uri="{BB962C8B-B14F-4D97-AF65-F5344CB8AC3E}">
        <p14:creationId xmlns:p14="http://schemas.microsoft.com/office/powerpoint/2010/main" val="11442881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gt;&lt;/object&gt;&lt;/database&gt;"/>
  <p:tag name="SECTOMILLISECCONVERTED" val="1"/>
</p:tagLst>
</file>

<file path=ppt/theme/theme1.xml><?xml version="1.0" encoding="utf-8"?>
<a:theme xmlns:a="http://schemas.openxmlformats.org/drawingml/2006/main" name="Blank">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Blank">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blank</Template>
  <TotalTime>6143</TotalTime>
  <Words>1074</Words>
  <Application>Microsoft Office PowerPoint</Application>
  <PresentationFormat>On-screen Show (4:3)</PresentationFormat>
  <Paragraphs>148</Paragraphs>
  <Slides>19</Slides>
  <Notes>6</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19</vt:i4>
      </vt:variant>
    </vt:vector>
  </HeadingPairs>
  <TitlesOfParts>
    <vt:vector size="26" baseType="lpstr">
      <vt:lpstr>Arial</vt:lpstr>
      <vt:lpstr>Calibri</vt:lpstr>
      <vt:lpstr>Calibri Light</vt:lpstr>
      <vt:lpstr>Candara</vt:lpstr>
      <vt:lpstr>Blank</vt:lpstr>
      <vt:lpstr>1_Blank</vt:lpstr>
      <vt:lpstr>1_Custom Design</vt:lpstr>
      <vt:lpstr>May 20, 2020  Flex20 Task Force</vt:lpstr>
      <vt:lpstr>Task Force Member Participation</vt:lpstr>
      <vt:lpstr>Zoom Meeting Rules</vt:lpstr>
      <vt:lpstr>Session 1 Outcomes</vt:lpstr>
      <vt:lpstr>Agenda</vt:lpstr>
      <vt:lpstr>Welcome/Introductions</vt:lpstr>
      <vt:lpstr>Flex20 Task Force Purpose</vt:lpstr>
      <vt:lpstr>Key Deliverables</vt:lpstr>
      <vt:lpstr>Flex20 Task Force  Process and Timeline</vt:lpstr>
      <vt:lpstr>Key Issues</vt:lpstr>
      <vt:lpstr>Communication Plan</vt:lpstr>
      <vt:lpstr>Operating Logistics</vt:lpstr>
      <vt:lpstr>Meetings Norms</vt:lpstr>
      <vt:lpstr>Introductory Discussion</vt:lpstr>
      <vt:lpstr>Introductory Discussion</vt:lpstr>
      <vt:lpstr>Introductory Discussion</vt:lpstr>
      <vt:lpstr>Next Steps</vt:lpstr>
      <vt:lpstr>Next Steps</vt:lpstr>
      <vt:lpstr>Thank you!</vt:lpstr>
    </vt:vector>
  </TitlesOfParts>
  <Company>OPi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Montana Aligned NAEP Items to Uncover Core Ideas</dc:title>
  <dc:creator>McGrath, Ashley</dc:creator>
  <cp:lastModifiedBy>Bauer, Anne</cp:lastModifiedBy>
  <cp:revision>546</cp:revision>
  <cp:lastPrinted>2020-02-13T16:29:42Z</cp:lastPrinted>
  <dcterms:created xsi:type="dcterms:W3CDTF">2016-03-28T17:33:01Z</dcterms:created>
  <dcterms:modified xsi:type="dcterms:W3CDTF">2020-05-21T20:30:33Z</dcterms:modified>
</cp:coreProperties>
</file>